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2" r:id="rId2"/>
    <p:sldMasterId id="2147483667" r:id="rId3"/>
  </p:sldMasterIdLst>
  <p:sldIdLst>
    <p:sldId id="256" r:id="rId4"/>
    <p:sldId id="261" r:id="rId5"/>
    <p:sldId id="264" r:id="rId6"/>
    <p:sldId id="295" r:id="rId7"/>
    <p:sldId id="296" r:id="rId8"/>
    <p:sldId id="262" r:id="rId9"/>
    <p:sldId id="294" r:id="rId10"/>
    <p:sldId id="283" r:id="rId11"/>
    <p:sldId id="277" r:id="rId12"/>
    <p:sldId id="279" r:id="rId13"/>
    <p:sldId id="299" r:id="rId14"/>
    <p:sldId id="278" r:id="rId15"/>
    <p:sldId id="290" r:id="rId16"/>
    <p:sldId id="291" r:id="rId17"/>
    <p:sldId id="297" r:id="rId18"/>
    <p:sldId id="298" r:id="rId19"/>
    <p:sldId id="288" r:id="rId20"/>
    <p:sldId id="270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721" autoAdjust="0"/>
    <p:restoredTop sz="94660"/>
  </p:normalViewPr>
  <p:slideViewPr>
    <p:cSldViewPr snapToGrid="0">
      <p:cViewPr varScale="1">
        <p:scale>
          <a:sx n="88" d="100"/>
          <a:sy n="88" d="100"/>
        </p:scale>
        <p:origin x="70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Relationship Id="rId35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="" xmlns:a16="http://schemas.microsoft.com/office/drawing/2014/main" id="{168418F8-B52F-4661-8ABA-69BB3ADD667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5861" y="2160001"/>
            <a:ext cx="7920773" cy="997196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algn="l"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="" xmlns:a16="http://schemas.microsoft.com/office/drawing/2014/main" id="{52444CB2-243C-41A0-8F6C-F772E768A3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5861" y="3166992"/>
            <a:ext cx="7920774" cy="249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342891" indent="0" algn="ctr">
              <a:buNone/>
              <a:defRPr sz="1500"/>
            </a:lvl2pPr>
            <a:lvl3pPr marL="685783" indent="0" algn="ctr">
              <a:buNone/>
              <a:defRPr sz="1351"/>
            </a:lvl3pPr>
            <a:lvl4pPr marL="1028674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9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1" indent="0" algn="ctr">
              <a:buNone/>
              <a:defRPr sz="1200"/>
            </a:lvl9pPr>
          </a:lstStyle>
          <a:p>
            <a:r>
              <a:rPr lang="en-US" dirty="0"/>
              <a:t>SUB TITLE IN HERE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="" xmlns:a16="http://schemas.microsoft.com/office/drawing/2014/main" id="{924475ED-B6F3-4114-A316-943C1E2B2D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74319" y="6431961"/>
            <a:ext cx="2057400" cy="138499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EDC1F67E-6248-496F-8483-98A65C33F83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107" y="5538158"/>
            <a:ext cx="1508916" cy="103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318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-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="" xmlns:a16="http://schemas.microsoft.com/office/drawing/2014/main" id="{9FC8E3CA-4735-4448-B024-8A121DADF81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775316" y="3179701"/>
            <a:ext cx="5400000" cy="4985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algn="l"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="" xmlns:a16="http://schemas.microsoft.com/office/drawing/2014/main" id="{A7A647E4-605B-4961-B4D2-DBA88509304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775317" y="4186692"/>
            <a:ext cx="5400000" cy="4985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342891" indent="0" algn="ctr">
              <a:buNone/>
              <a:defRPr sz="1500"/>
            </a:lvl2pPr>
            <a:lvl3pPr marL="685783" indent="0" algn="ctr">
              <a:buNone/>
              <a:defRPr sz="1351"/>
            </a:lvl3pPr>
            <a:lvl4pPr marL="1028674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9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1" indent="0" algn="ctr">
              <a:buNone/>
              <a:defRPr sz="1200"/>
            </a:lvl9pPr>
          </a:lstStyle>
          <a:p>
            <a:r>
              <a:rPr lang="en-US" dirty="0"/>
              <a:t>A brief overview of what you will</a:t>
            </a:r>
            <a:br>
              <a:rPr lang="en-US" dirty="0"/>
            </a:br>
            <a:r>
              <a:rPr lang="en-US" dirty="0"/>
              <a:t>be talking about in this section</a:t>
            </a:r>
          </a:p>
        </p:txBody>
      </p:sp>
    </p:spTree>
    <p:extLst>
      <p:ext uri="{BB962C8B-B14F-4D97-AF65-F5344CB8AC3E}">
        <p14:creationId xmlns:p14="http://schemas.microsoft.com/office/powerpoint/2010/main" val="1365598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- orang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="" xmlns:a16="http://schemas.microsoft.com/office/drawing/2014/main" id="{CF192859-C46A-4829-96AF-7D408294B88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775316" y="3179701"/>
            <a:ext cx="5400000" cy="4985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algn="l"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="" xmlns:a16="http://schemas.microsoft.com/office/drawing/2014/main" id="{D94ECEE5-5A94-4126-92B2-4FA9605C9D9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775317" y="4186692"/>
            <a:ext cx="5400000" cy="4985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342891" indent="0" algn="ctr">
              <a:buNone/>
              <a:defRPr sz="1500"/>
            </a:lvl2pPr>
            <a:lvl3pPr marL="685783" indent="0" algn="ctr">
              <a:buNone/>
              <a:defRPr sz="1351"/>
            </a:lvl3pPr>
            <a:lvl4pPr marL="1028674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9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1" indent="0" algn="ctr">
              <a:buNone/>
              <a:defRPr sz="1200"/>
            </a:lvl9pPr>
          </a:lstStyle>
          <a:p>
            <a:r>
              <a:rPr lang="en-US" dirty="0"/>
              <a:t>A brief overview of what you will</a:t>
            </a:r>
            <a:br>
              <a:rPr lang="en-US" dirty="0"/>
            </a:br>
            <a:r>
              <a:rPr lang="en-US" dirty="0"/>
              <a:t>be talking about in this section</a:t>
            </a:r>
          </a:p>
        </p:txBody>
      </p:sp>
    </p:spTree>
    <p:extLst>
      <p:ext uri="{BB962C8B-B14F-4D97-AF65-F5344CB8AC3E}">
        <p14:creationId xmlns:p14="http://schemas.microsoft.com/office/powerpoint/2010/main" val="385018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- pin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="" xmlns:a16="http://schemas.microsoft.com/office/drawing/2014/main" id="{0D79BA80-1E7F-4F47-AF07-7A70474A6C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775316" y="3179701"/>
            <a:ext cx="5400000" cy="4985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algn="l"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="" xmlns:a16="http://schemas.microsoft.com/office/drawing/2014/main" id="{881FAF16-A8F7-4BA6-B2B7-5BF7AFA61EA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775317" y="4186692"/>
            <a:ext cx="5400000" cy="4985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342891" indent="0" algn="ctr">
              <a:buNone/>
              <a:defRPr sz="1500"/>
            </a:lvl2pPr>
            <a:lvl3pPr marL="685783" indent="0" algn="ctr">
              <a:buNone/>
              <a:defRPr sz="1351"/>
            </a:lvl3pPr>
            <a:lvl4pPr marL="1028674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9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1" indent="0" algn="ctr">
              <a:buNone/>
              <a:defRPr sz="1200"/>
            </a:lvl9pPr>
          </a:lstStyle>
          <a:p>
            <a:r>
              <a:rPr lang="en-US" dirty="0"/>
              <a:t>A brief overview of what you will</a:t>
            </a:r>
            <a:br>
              <a:rPr lang="en-US" dirty="0"/>
            </a:br>
            <a:r>
              <a:rPr lang="en-US" dirty="0"/>
              <a:t>be talking about in this section</a:t>
            </a:r>
          </a:p>
        </p:txBody>
      </p:sp>
    </p:spTree>
    <p:extLst>
      <p:ext uri="{BB962C8B-B14F-4D97-AF65-F5344CB8AC3E}">
        <p14:creationId xmlns:p14="http://schemas.microsoft.com/office/powerpoint/2010/main" val="77944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- turquois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="" xmlns:a16="http://schemas.microsoft.com/office/drawing/2014/main" id="{6E406321-A4C9-4532-B695-2ECC82CCAE9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775316" y="3179701"/>
            <a:ext cx="5400000" cy="4985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algn="l"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="" xmlns:a16="http://schemas.microsoft.com/office/drawing/2014/main" id="{11A37CB7-C061-4C30-8C0D-36C06AE6116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775317" y="4186692"/>
            <a:ext cx="5400000" cy="4985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342891" indent="0" algn="ctr">
              <a:buNone/>
              <a:defRPr sz="1500"/>
            </a:lvl2pPr>
            <a:lvl3pPr marL="685783" indent="0" algn="ctr">
              <a:buNone/>
              <a:defRPr sz="1351"/>
            </a:lvl3pPr>
            <a:lvl4pPr marL="1028674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9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1" indent="0" algn="ctr">
              <a:buNone/>
              <a:defRPr sz="1200"/>
            </a:lvl9pPr>
          </a:lstStyle>
          <a:p>
            <a:r>
              <a:rPr lang="en-US" dirty="0"/>
              <a:t>A brief overview of what you will</a:t>
            </a:r>
            <a:br>
              <a:rPr lang="en-US" dirty="0"/>
            </a:br>
            <a:r>
              <a:rPr lang="en-US" dirty="0"/>
              <a:t>be talking about in this section</a:t>
            </a:r>
          </a:p>
        </p:txBody>
      </p:sp>
    </p:spTree>
    <p:extLst>
      <p:ext uri="{BB962C8B-B14F-4D97-AF65-F5344CB8AC3E}">
        <p14:creationId xmlns:p14="http://schemas.microsoft.com/office/powerpoint/2010/main" val="938964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- contents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">
            <a:extLst>
              <a:ext uri="{FF2B5EF4-FFF2-40B4-BE49-F238E27FC236}">
                <a16:creationId xmlns="" xmlns:a16="http://schemas.microsoft.com/office/drawing/2014/main" id="{E2698E74-DBB1-4C41-81D5-108634391B7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32378" y="1176736"/>
            <a:ext cx="540000" cy="50399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600" b="1">
                <a:solidFill>
                  <a:schemeClr val="accent1"/>
                </a:solidFill>
              </a:defRPr>
            </a:lvl1pPr>
          </a:lstStyle>
          <a:p>
            <a:r>
              <a:rPr lang="en-US" sz="3600" dirty="0">
                <a:solidFill>
                  <a:schemeClr val="accent1"/>
                </a:solidFill>
              </a:rPr>
              <a:t>01</a:t>
            </a:r>
          </a:p>
        </p:txBody>
      </p:sp>
      <p:sp>
        <p:nvSpPr>
          <p:cNvPr id="7" name="Text Placeholder 31">
            <a:extLst>
              <a:ext uri="{FF2B5EF4-FFF2-40B4-BE49-F238E27FC236}">
                <a16:creationId xmlns="" xmlns:a16="http://schemas.microsoft.com/office/drawing/2014/main" id="{27D262DD-86D2-472F-9233-2CA4C4F3C48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72378" y="1176734"/>
            <a:ext cx="3207056" cy="2619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1"/>
            </a:lvl1pPr>
            <a:lvl2pPr marL="457189" indent="0">
              <a:buNone/>
              <a:defRPr sz="1200" b="1"/>
            </a:lvl2pPr>
            <a:lvl3pPr marL="914377" indent="0">
              <a:buNone/>
              <a:defRPr sz="1200" b="1"/>
            </a:lvl3pPr>
            <a:lvl4pPr marL="1371566" indent="0">
              <a:buNone/>
              <a:defRPr sz="1200" b="1"/>
            </a:lvl4pPr>
            <a:lvl5pPr marL="1828754" indent="0">
              <a:buNone/>
              <a:defRPr sz="1200" b="1"/>
            </a:lvl5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8" name="Text Placeholder 31">
            <a:extLst>
              <a:ext uri="{FF2B5EF4-FFF2-40B4-BE49-F238E27FC236}">
                <a16:creationId xmlns="" xmlns:a16="http://schemas.microsoft.com/office/drawing/2014/main" id="{C0A8910E-3E33-41A3-816B-CD71BE1D50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72378" y="1445872"/>
            <a:ext cx="3207056" cy="360000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000" b="0"/>
            </a:lvl1pPr>
            <a:lvl2pPr marL="457189" indent="0">
              <a:buNone/>
              <a:defRPr sz="1200" b="1"/>
            </a:lvl2pPr>
            <a:lvl3pPr marL="914377" indent="0">
              <a:buNone/>
              <a:defRPr sz="1200" b="1"/>
            </a:lvl3pPr>
            <a:lvl4pPr marL="1371566" indent="0">
              <a:buNone/>
              <a:defRPr sz="1200" b="1"/>
            </a:lvl4pPr>
            <a:lvl5pPr marL="1828754" indent="0">
              <a:buNone/>
              <a:defRPr sz="1200" b="1"/>
            </a:lvl5pPr>
          </a:lstStyle>
          <a:p>
            <a:pPr lvl="0"/>
            <a:r>
              <a:rPr lang="en-US" dirty="0"/>
              <a:t>A brief line about content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="" xmlns:a16="http://schemas.microsoft.com/office/drawing/2014/main" id="{DC7DBC2F-B4BA-4FA1-AC8F-C1FB5D329C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32378" y="1877243"/>
            <a:ext cx="540000" cy="50399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600" b="1">
                <a:solidFill>
                  <a:schemeClr val="accent1"/>
                </a:solidFill>
              </a:defRPr>
            </a:lvl1pPr>
          </a:lstStyle>
          <a:p>
            <a:r>
              <a:rPr lang="en-US" sz="3600" dirty="0">
                <a:solidFill>
                  <a:schemeClr val="accent1"/>
                </a:solidFill>
              </a:rPr>
              <a:t>02</a:t>
            </a:r>
          </a:p>
        </p:txBody>
      </p:sp>
      <p:sp>
        <p:nvSpPr>
          <p:cNvPr id="10" name="Text Placeholder 31">
            <a:extLst>
              <a:ext uri="{FF2B5EF4-FFF2-40B4-BE49-F238E27FC236}">
                <a16:creationId xmlns="" xmlns:a16="http://schemas.microsoft.com/office/drawing/2014/main" id="{E96BEFDD-99B7-4B7A-A883-501F05DEBEB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72378" y="1877241"/>
            <a:ext cx="3207056" cy="2619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1"/>
            </a:lvl1pPr>
            <a:lvl2pPr marL="457189" indent="0">
              <a:buNone/>
              <a:defRPr sz="1200" b="1"/>
            </a:lvl2pPr>
            <a:lvl3pPr marL="914377" indent="0">
              <a:buNone/>
              <a:defRPr sz="1200" b="1"/>
            </a:lvl3pPr>
            <a:lvl4pPr marL="1371566" indent="0">
              <a:buNone/>
              <a:defRPr sz="1200" b="1"/>
            </a:lvl4pPr>
            <a:lvl5pPr marL="1828754" indent="0">
              <a:buNone/>
              <a:defRPr sz="1200" b="1"/>
            </a:lvl5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11" name="Text Placeholder 31">
            <a:extLst>
              <a:ext uri="{FF2B5EF4-FFF2-40B4-BE49-F238E27FC236}">
                <a16:creationId xmlns="" xmlns:a16="http://schemas.microsoft.com/office/drawing/2014/main" id="{8F24DFEC-E082-454B-B5C3-50F1E1DD322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72378" y="2146379"/>
            <a:ext cx="3207056" cy="360000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000" b="0"/>
            </a:lvl1pPr>
            <a:lvl2pPr marL="457189" indent="0">
              <a:buNone/>
              <a:defRPr sz="1200" b="1"/>
            </a:lvl2pPr>
            <a:lvl3pPr marL="914377" indent="0">
              <a:buNone/>
              <a:defRPr sz="1200" b="1"/>
            </a:lvl3pPr>
            <a:lvl4pPr marL="1371566" indent="0">
              <a:buNone/>
              <a:defRPr sz="1200" b="1"/>
            </a:lvl4pPr>
            <a:lvl5pPr marL="1828754" indent="0">
              <a:buNone/>
              <a:defRPr sz="1200" b="1"/>
            </a:lvl5pPr>
          </a:lstStyle>
          <a:p>
            <a:pPr lvl="0"/>
            <a:r>
              <a:rPr lang="en-US" dirty="0"/>
              <a:t>A brief line about content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="" xmlns:a16="http://schemas.microsoft.com/office/drawing/2014/main" id="{C3A914CD-C11D-48A8-88E1-538FBD10966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32378" y="2577750"/>
            <a:ext cx="540000" cy="50399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600" b="1">
                <a:solidFill>
                  <a:schemeClr val="accent1"/>
                </a:solidFill>
              </a:defRPr>
            </a:lvl1pPr>
          </a:lstStyle>
          <a:p>
            <a:r>
              <a:rPr lang="en-US" sz="3600" dirty="0">
                <a:solidFill>
                  <a:schemeClr val="accent1"/>
                </a:solidFill>
              </a:rPr>
              <a:t>03</a:t>
            </a:r>
          </a:p>
        </p:txBody>
      </p:sp>
      <p:sp>
        <p:nvSpPr>
          <p:cNvPr id="15" name="Text Placeholder 31">
            <a:extLst>
              <a:ext uri="{FF2B5EF4-FFF2-40B4-BE49-F238E27FC236}">
                <a16:creationId xmlns="" xmlns:a16="http://schemas.microsoft.com/office/drawing/2014/main" id="{5E5D34B7-01F5-4524-B815-3E8FD22045B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72378" y="2577748"/>
            <a:ext cx="3207056" cy="2619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1"/>
            </a:lvl1pPr>
            <a:lvl2pPr marL="457189" indent="0">
              <a:buNone/>
              <a:defRPr sz="1200" b="1"/>
            </a:lvl2pPr>
            <a:lvl3pPr marL="914377" indent="0">
              <a:buNone/>
              <a:defRPr sz="1200" b="1"/>
            </a:lvl3pPr>
            <a:lvl4pPr marL="1371566" indent="0">
              <a:buNone/>
              <a:defRPr sz="1200" b="1"/>
            </a:lvl4pPr>
            <a:lvl5pPr marL="1828754" indent="0">
              <a:buNone/>
              <a:defRPr sz="1200" b="1"/>
            </a:lvl5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16" name="Text Placeholder 31">
            <a:extLst>
              <a:ext uri="{FF2B5EF4-FFF2-40B4-BE49-F238E27FC236}">
                <a16:creationId xmlns="" xmlns:a16="http://schemas.microsoft.com/office/drawing/2014/main" id="{745E9020-E3D4-4B2E-AF64-3BC2BA80998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772378" y="2846886"/>
            <a:ext cx="3207056" cy="360000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000" b="0"/>
            </a:lvl1pPr>
            <a:lvl2pPr marL="457189" indent="0">
              <a:buNone/>
              <a:defRPr sz="1200" b="1"/>
            </a:lvl2pPr>
            <a:lvl3pPr marL="914377" indent="0">
              <a:buNone/>
              <a:defRPr sz="1200" b="1"/>
            </a:lvl3pPr>
            <a:lvl4pPr marL="1371566" indent="0">
              <a:buNone/>
              <a:defRPr sz="1200" b="1"/>
            </a:lvl4pPr>
            <a:lvl5pPr marL="1828754" indent="0">
              <a:buNone/>
              <a:defRPr sz="1200" b="1"/>
            </a:lvl5pPr>
          </a:lstStyle>
          <a:p>
            <a:pPr lvl="0"/>
            <a:r>
              <a:rPr lang="en-US" dirty="0"/>
              <a:t>A brief line about content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="" xmlns:a16="http://schemas.microsoft.com/office/drawing/2014/main" id="{6E31EB1E-53F8-4104-A8D0-0BEFB18961C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232378" y="3278255"/>
            <a:ext cx="540000" cy="50399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600" b="1">
                <a:solidFill>
                  <a:schemeClr val="accent1"/>
                </a:solidFill>
              </a:defRPr>
            </a:lvl1pPr>
          </a:lstStyle>
          <a:p>
            <a:r>
              <a:rPr lang="en-US" sz="3600" dirty="0">
                <a:solidFill>
                  <a:schemeClr val="accent1"/>
                </a:solidFill>
              </a:rPr>
              <a:t>04</a:t>
            </a:r>
          </a:p>
        </p:txBody>
      </p:sp>
      <p:sp>
        <p:nvSpPr>
          <p:cNvPr id="18" name="Text Placeholder 31">
            <a:extLst>
              <a:ext uri="{FF2B5EF4-FFF2-40B4-BE49-F238E27FC236}">
                <a16:creationId xmlns="" xmlns:a16="http://schemas.microsoft.com/office/drawing/2014/main" id="{3DEAAE69-8D81-471C-A294-06DD17336F6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72378" y="3278255"/>
            <a:ext cx="3207056" cy="2619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1"/>
            </a:lvl1pPr>
            <a:lvl2pPr marL="457189" indent="0">
              <a:buNone/>
              <a:defRPr sz="1200" b="1"/>
            </a:lvl2pPr>
            <a:lvl3pPr marL="914377" indent="0">
              <a:buNone/>
              <a:defRPr sz="1200" b="1"/>
            </a:lvl3pPr>
            <a:lvl4pPr marL="1371566" indent="0">
              <a:buNone/>
              <a:defRPr sz="1200" b="1"/>
            </a:lvl4pPr>
            <a:lvl5pPr marL="1828754" indent="0">
              <a:buNone/>
              <a:defRPr sz="1200" b="1"/>
            </a:lvl5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19" name="Text Placeholder 31">
            <a:extLst>
              <a:ext uri="{FF2B5EF4-FFF2-40B4-BE49-F238E27FC236}">
                <a16:creationId xmlns="" xmlns:a16="http://schemas.microsoft.com/office/drawing/2014/main" id="{01E75DFE-469F-4162-BFD7-0AD3CC0605D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772378" y="3547393"/>
            <a:ext cx="3207056" cy="360000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000" b="0"/>
            </a:lvl1pPr>
            <a:lvl2pPr marL="457189" indent="0">
              <a:buNone/>
              <a:defRPr sz="1200" b="1"/>
            </a:lvl2pPr>
            <a:lvl3pPr marL="914377" indent="0">
              <a:buNone/>
              <a:defRPr sz="1200" b="1"/>
            </a:lvl3pPr>
            <a:lvl4pPr marL="1371566" indent="0">
              <a:buNone/>
              <a:defRPr sz="1200" b="1"/>
            </a:lvl4pPr>
            <a:lvl5pPr marL="1828754" indent="0">
              <a:buNone/>
              <a:defRPr sz="1200" b="1"/>
            </a:lvl5pPr>
          </a:lstStyle>
          <a:p>
            <a:pPr lvl="0"/>
            <a:r>
              <a:rPr lang="en-US" dirty="0"/>
              <a:t>A brief line about content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="" xmlns:a16="http://schemas.microsoft.com/office/drawing/2014/main" id="{16FACADA-AE0B-4A02-B7FE-F03E903A200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232378" y="3978763"/>
            <a:ext cx="540000" cy="50399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600" b="1">
                <a:solidFill>
                  <a:schemeClr val="accent1"/>
                </a:solidFill>
              </a:defRPr>
            </a:lvl1pPr>
          </a:lstStyle>
          <a:p>
            <a:r>
              <a:rPr lang="en-US" sz="3600" dirty="0">
                <a:solidFill>
                  <a:schemeClr val="accent1"/>
                </a:solidFill>
              </a:rPr>
              <a:t>05</a:t>
            </a:r>
          </a:p>
        </p:txBody>
      </p:sp>
      <p:sp>
        <p:nvSpPr>
          <p:cNvPr id="21" name="Text Placeholder 31">
            <a:extLst>
              <a:ext uri="{FF2B5EF4-FFF2-40B4-BE49-F238E27FC236}">
                <a16:creationId xmlns="" xmlns:a16="http://schemas.microsoft.com/office/drawing/2014/main" id="{1BE90D09-E40F-4E07-8A6C-C34ECB3A0C7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72378" y="3978762"/>
            <a:ext cx="3207056" cy="2619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1"/>
            </a:lvl1pPr>
            <a:lvl2pPr marL="457189" indent="0">
              <a:buNone/>
              <a:defRPr sz="1200" b="1"/>
            </a:lvl2pPr>
            <a:lvl3pPr marL="914377" indent="0">
              <a:buNone/>
              <a:defRPr sz="1200" b="1"/>
            </a:lvl3pPr>
            <a:lvl4pPr marL="1371566" indent="0">
              <a:buNone/>
              <a:defRPr sz="1200" b="1"/>
            </a:lvl4pPr>
            <a:lvl5pPr marL="1828754" indent="0">
              <a:buNone/>
              <a:defRPr sz="1200" b="1"/>
            </a:lvl5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22" name="Text Placeholder 31">
            <a:extLst>
              <a:ext uri="{FF2B5EF4-FFF2-40B4-BE49-F238E27FC236}">
                <a16:creationId xmlns="" xmlns:a16="http://schemas.microsoft.com/office/drawing/2014/main" id="{E8BCD20F-DF5A-4D1F-AB59-8992CCEB4E7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72378" y="4247900"/>
            <a:ext cx="3207056" cy="360000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000" b="0"/>
            </a:lvl1pPr>
            <a:lvl2pPr marL="457189" indent="0">
              <a:buNone/>
              <a:defRPr sz="1200" b="1"/>
            </a:lvl2pPr>
            <a:lvl3pPr marL="914377" indent="0">
              <a:buNone/>
              <a:defRPr sz="1200" b="1"/>
            </a:lvl3pPr>
            <a:lvl4pPr marL="1371566" indent="0">
              <a:buNone/>
              <a:defRPr sz="1200" b="1"/>
            </a:lvl4pPr>
            <a:lvl5pPr marL="1828754" indent="0">
              <a:buNone/>
              <a:defRPr sz="1200" b="1"/>
            </a:lvl5pPr>
          </a:lstStyle>
          <a:p>
            <a:pPr lvl="0"/>
            <a:r>
              <a:rPr lang="en-US" dirty="0"/>
              <a:t>A brief line about content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="" xmlns:a16="http://schemas.microsoft.com/office/drawing/2014/main" id="{2CA99EFB-8D03-4007-813F-E6174F0308E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232378" y="4679271"/>
            <a:ext cx="540000" cy="50399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600" b="1">
                <a:solidFill>
                  <a:schemeClr val="accent1"/>
                </a:solidFill>
              </a:defRPr>
            </a:lvl1pPr>
          </a:lstStyle>
          <a:p>
            <a:r>
              <a:rPr lang="en-US" sz="3600" dirty="0">
                <a:solidFill>
                  <a:schemeClr val="accent1"/>
                </a:solidFill>
              </a:rPr>
              <a:t>06</a:t>
            </a:r>
          </a:p>
        </p:txBody>
      </p:sp>
      <p:sp>
        <p:nvSpPr>
          <p:cNvPr id="24" name="Text Placeholder 31">
            <a:extLst>
              <a:ext uri="{FF2B5EF4-FFF2-40B4-BE49-F238E27FC236}">
                <a16:creationId xmlns="" xmlns:a16="http://schemas.microsoft.com/office/drawing/2014/main" id="{75297938-8904-4A58-BECE-919189BAA54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772378" y="4679269"/>
            <a:ext cx="3207056" cy="2619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1"/>
            </a:lvl1pPr>
            <a:lvl2pPr marL="457189" indent="0">
              <a:buNone/>
              <a:defRPr sz="1200" b="1"/>
            </a:lvl2pPr>
            <a:lvl3pPr marL="914377" indent="0">
              <a:buNone/>
              <a:defRPr sz="1200" b="1"/>
            </a:lvl3pPr>
            <a:lvl4pPr marL="1371566" indent="0">
              <a:buNone/>
              <a:defRPr sz="1200" b="1"/>
            </a:lvl4pPr>
            <a:lvl5pPr marL="1828754" indent="0">
              <a:buNone/>
              <a:defRPr sz="1200" b="1"/>
            </a:lvl5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25" name="Text Placeholder 31">
            <a:extLst>
              <a:ext uri="{FF2B5EF4-FFF2-40B4-BE49-F238E27FC236}">
                <a16:creationId xmlns="" xmlns:a16="http://schemas.microsoft.com/office/drawing/2014/main" id="{EF1B2FF4-CFE5-4357-917A-02669822510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72378" y="4948407"/>
            <a:ext cx="3207056" cy="360000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000" b="0"/>
            </a:lvl1pPr>
            <a:lvl2pPr marL="457189" indent="0">
              <a:buNone/>
              <a:defRPr sz="1200" b="1"/>
            </a:lvl2pPr>
            <a:lvl3pPr marL="914377" indent="0">
              <a:buNone/>
              <a:defRPr sz="1200" b="1"/>
            </a:lvl3pPr>
            <a:lvl4pPr marL="1371566" indent="0">
              <a:buNone/>
              <a:defRPr sz="1200" b="1"/>
            </a:lvl4pPr>
            <a:lvl5pPr marL="1828754" indent="0">
              <a:buNone/>
              <a:defRPr sz="1200" b="1"/>
            </a:lvl5pPr>
          </a:lstStyle>
          <a:p>
            <a:pPr lvl="0"/>
            <a:r>
              <a:rPr lang="en-US" dirty="0"/>
              <a:t>A brief line about content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09ABF0E3-1A7E-434D-B96E-F3343B8E07D9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0" y="0"/>
            <a:ext cx="382592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 b="1"/>
            </a:lvl1pPr>
          </a:lstStyle>
          <a:p>
            <a:r>
              <a:rPr lang="en-GB" dirty="0"/>
              <a:t>INSERT IMAGE</a:t>
            </a:r>
          </a:p>
        </p:txBody>
      </p:sp>
      <p:sp>
        <p:nvSpPr>
          <p:cNvPr id="31" name="Title 1">
            <a:extLst>
              <a:ext uri="{FF2B5EF4-FFF2-40B4-BE49-F238E27FC236}">
                <a16:creationId xmlns="" xmlns:a16="http://schemas.microsoft.com/office/drawing/2014/main" id="{25039EFD-26D4-4EFF-80C8-2DEC577006F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32378" y="770472"/>
            <a:ext cx="1044375" cy="212075"/>
          </a:xfrm>
          <a:prstGeom prst="rect">
            <a:avLst/>
          </a:prstGeom>
          <a:solidFill>
            <a:schemeClr val="accent1"/>
          </a:solidFill>
        </p:spPr>
        <p:txBody>
          <a:bodyPr wrap="square" lIns="36000" tIns="18000" rIns="0" bIns="0" anchor="ctr" anchorCtr="0">
            <a:noAutofit/>
          </a:bodyPr>
          <a:lstStyle>
            <a:lvl1pPr algn="l">
              <a:defRPr sz="1400" b="1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CONTENTS</a:t>
            </a:r>
          </a:p>
        </p:txBody>
      </p:sp>
      <p:sp>
        <p:nvSpPr>
          <p:cNvPr id="32" name="Slide Number Placeholder 8">
            <a:extLst>
              <a:ext uri="{FF2B5EF4-FFF2-40B4-BE49-F238E27FC236}">
                <a16:creationId xmlns="" xmlns:a16="http://schemas.microsoft.com/office/drawing/2014/main" id="{6FBBA16B-4607-4475-9AA9-35D51BE89C52}"/>
              </a:ext>
            </a:extLst>
          </p:cNvPr>
          <p:cNvSpPr txBox="1">
            <a:spLocks/>
          </p:cNvSpPr>
          <p:nvPr userDrawn="1"/>
        </p:nvSpPr>
        <p:spPr>
          <a:xfrm>
            <a:off x="8652294" y="6364967"/>
            <a:ext cx="491706" cy="491706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406593E-52CF-5B45-8CFF-7309163A47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6320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- contents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9">
            <a:extLst>
              <a:ext uri="{FF2B5EF4-FFF2-40B4-BE49-F238E27FC236}">
                <a16:creationId xmlns="" xmlns:a16="http://schemas.microsoft.com/office/drawing/2014/main" id="{FF9A53DE-293F-4D46-94A3-8EB81742DFC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000" y="1079999"/>
            <a:ext cx="8220294" cy="5284967"/>
          </a:xfrm>
          <a:prstGeom prst="rect">
            <a:avLst/>
          </a:prstGeom>
        </p:spPr>
        <p:txBody>
          <a:bodyPr lIns="36000" tIns="36000" rIns="36000" bIns="36000" numCol="2" spcCol="360000"/>
          <a:lstStyle>
            <a:lvl1pPr marL="0" indent="0" algn="l" defTabSz="287993">
              <a:lnSpc>
                <a:spcPts val="1600"/>
              </a:lnSpc>
              <a:buNone/>
              <a:defRPr sz="1200" b="1" baseline="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/>
              <a:t>00	Insert contents listing (2 columns)</a:t>
            </a:r>
          </a:p>
        </p:txBody>
      </p:sp>
      <p:sp>
        <p:nvSpPr>
          <p:cNvPr id="30" name="Slide Number Placeholder 8">
            <a:extLst>
              <a:ext uri="{FF2B5EF4-FFF2-40B4-BE49-F238E27FC236}">
                <a16:creationId xmlns="" xmlns:a16="http://schemas.microsoft.com/office/drawing/2014/main" id="{CDC988AE-A153-4139-8BF1-831C2BFCA50D}"/>
              </a:ext>
            </a:extLst>
          </p:cNvPr>
          <p:cNvSpPr txBox="1">
            <a:spLocks/>
          </p:cNvSpPr>
          <p:nvPr userDrawn="1"/>
        </p:nvSpPr>
        <p:spPr>
          <a:xfrm>
            <a:off x="8652294" y="6364967"/>
            <a:ext cx="491706" cy="491706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406593E-52CF-5B45-8CFF-7309163A472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4" name="Title 1">
            <a:extLst>
              <a:ext uri="{FF2B5EF4-FFF2-40B4-BE49-F238E27FC236}">
                <a16:creationId xmlns="" xmlns:a16="http://schemas.microsoft.com/office/drawing/2014/main" id="{091B7A03-C365-4ED6-962E-93EA096F7A2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2000" y="544317"/>
            <a:ext cx="1044375" cy="212075"/>
          </a:xfrm>
          <a:prstGeom prst="rect">
            <a:avLst/>
          </a:prstGeom>
          <a:solidFill>
            <a:schemeClr val="accent1"/>
          </a:solidFill>
        </p:spPr>
        <p:txBody>
          <a:bodyPr wrap="square" lIns="36000" tIns="18000" rIns="0" bIns="0" anchor="ctr" anchorCtr="0">
            <a:noAutofit/>
          </a:bodyPr>
          <a:lstStyle>
            <a:lvl1pPr algn="l">
              <a:defRPr sz="1400" b="1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CONTENTS</a:t>
            </a:r>
          </a:p>
        </p:txBody>
      </p:sp>
    </p:spTree>
    <p:extLst>
      <p:ext uri="{BB962C8B-B14F-4D97-AF65-F5344CB8AC3E}">
        <p14:creationId xmlns:p14="http://schemas.microsoft.com/office/powerpoint/2010/main" val="778058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- just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lide Number Placeholder 8">
            <a:extLst>
              <a:ext uri="{FF2B5EF4-FFF2-40B4-BE49-F238E27FC236}">
                <a16:creationId xmlns="" xmlns:a16="http://schemas.microsoft.com/office/drawing/2014/main" id="{CDC988AE-A153-4139-8BF1-831C2BFCA50D}"/>
              </a:ext>
            </a:extLst>
          </p:cNvPr>
          <p:cNvSpPr txBox="1">
            <a:spLocks/>
          </p:cNvSpPr>
          <p:nvPr userDrawn="1"/>
        </p:nvSpPr>
        <p:spPr>
          <a:xfrm>
            <a:off x="8652294" y="6364967"/>
            <a:ext cx="491706" cy="491706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406593E-52CF-5B45-8CFF-7309163A472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 Placeholder 3">
            <a:extLst>
              <a:ext uri="{FF2B5EF4-FFF2-40B4-BE49-F238E27FC236}">
                <a16:creationId xmlns="" xmlns:a16="http://schemas.microsoft.com/office/drawing/2014/main" id="{E69DB766-747D-4928-9E02-4F5BC168A8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8801" y="761442"/>
            <a:ext cx="7418105" cy="251999"/>
          </a:xfrm>
          <a:prstGeom prst="rect">
            <a:avLst/>
          </a:prstGeom>
          <a:noFill/>
        </p:spPr>
        <p:txBody>
          <a:bodyPr lIns="36000" tIns="18000" rIns="0" bIns="0" anchor="ctr" anchorCtr="0"/>
          <a:lstStyle>
            <a:lvl1pPr marL="0" indent="0">
              <a:buNone/>
              <a:defRPr sz="1400" b="1"/>
            </a:lvl1pPr>
          </a:lstStyle>
          <a:p>
            <a:pPr lvl="0"/>
            <a:r>
              <a:rPr lang="en-US" dirty="0"/>
              <a:t>TEXT IN HERE</a:t>
            </a:r>
          </a:p>
        </p:txBody>
      </p:sp>
      <p:sp>
        <p:nvSpPr>
          <p:cNvPr id="13" name="Title 1">
            <a:extLst>
              <a:ext uri="{FF2B5EF4-FFF2-40B4-BE49-F238E27FC236}">
                <a16:creationId xmlns="" xmlns:a16="http://schemas.microsoft.com/office/drawing/2014/main" id="{56ABEA7B-7448-4E43-A7A4-3421CD2E272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2000" y="544317"/>
            <a:ext cx="1260000" cy="212075"/>
          </a:xfrm>
          <a:prstGeom prst="rect">
            <a:avLst/>
          </a:prstGeom>
          <a:solidFill>
            <a:schemeClr val="accent1"/>
          </a:solidFill>
        </p:spPr>
        <p:txBody>
          <a:bodyPr wrap="square" lIns="36000" tIns="18000" rIns="0" bIns="0" anchor="ctr" anchorCtr="0">
            <a:noAutofit/>
          </a:bodyPr>
          <a:lstStyle>
            <a:lvl1pPr algn="l">
              <a:defRPr sz="1400" b="1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TITLE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="" xmlns:a16="http://schemas.microsoft.com/office/drawing/2014/main" id="{FDA22121-4331-41E2-B269-75755B80495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801" y="1150618"/>
            <a:ext cx="8263493" cy="5214348"/>
          </a:xfrm>
          <a:prstGeom prst="rect">
            <a:avLst/>
          </a:prstGeom>
        </p:spPr>
        <p:txBody>
          <a:bodyPr lIns="36000" tIns="36000" rIns="36000" bIns="36000"/>
          <a:lstStyle>
            <a:lvl1pPr marL="0" indent="0">
              <a:buNone/>
              <a:defRPr sz="1200"/>
            </a:lvl1pPr>
            <a:lvl2pPr marL="457189" indent="0">
              <a:buNone/>
              <a:defRPr sz="1200"/>
            </a:lvl2pPr>
            <a:lvl3pPr marL="914377" indent="0">
              <a:buNone/>
              <a:defRPr sz="1200"/>
            </a:lvl3pPr>
            <a:lvl4pPr marL="1371566" indent="0">
              <a:buNone/>
              <a:defRPr sz="1200"/>
            </a:lvl4pPr>
            <a:lvl5pPr marL="1828754" indent="0">
              <a:buNone/>
              <a:defRPr sz="1200"/>
            </a:lvl5pPr>
          </a:lstStyle>
          <a:p>
            <a:pPr lvl="0"/>
            <a:r>
              <a:rPr lang="en-US" dirty="0"/>
              <a:t>Body text</a:t>
            </a:r>
          </a:p>
        </p:txBody>
      </p:sp>
    </p:spTree>
    <p:extLst>
      <p:ext uri="{BB962C8B-B14F-4D97-AF65-F5344CB8AC3E}">
        <p14:creationId xmlns:p14="http://schemas.microsoft.com/office/powerpoint/2010/main" val="30274513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- just an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lide Number Placeholder 8">
            <a:extLst>
              <a:ext uri="{FF2B5EF4-FFF2-40B4-BE49-F238E27FC236}">
                <a16:creationId xmlns="" xmlns:a16="http://schemas.microsoft.com/office/drawing/2014/main" id="{CDC988AE-A153-4139-8BF1-831C2BFCA50D}"/>
              </a:ext>
            </a:extLst>
          </p:cNvPr>
          <p:cNvSpPr txBox="1">
            <a:spLocks/>
          </p:cNvSpPr>
          <p:nvPr userDrawn="1"/>
        </p:nvSpPr>
        <p:spPr>
          <a:xfrm>
            <a:off x="8652294" y="6364967"/>
            <a:ext cx="491706" cy="491706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406593E-52CF-5B45-8CFF-7309163A472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 Placeholder 3">
            <a:extLst>
              <a:ext uri="{FF2B5EF4-FFF2-40B4-BE49-F238E27FC236}">
                <a16:creationId xmlns="" xmlns:a16="http://schemas.microsoft.com/office/drawing/2014/main" id="{E69DB766-747D-4928-9E02-4F5BC168A8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8801" y="761442"/>
            <a:ext cx="7418105" cy="251999"/>
          </a:xfrm>
          <a:prstGeom prst="rect">
            <a:avLst/>
          </a:prstGeom>
          <a:noFill/>
        </p:spPr>
        <p:txBody>
          <a:bodyPr lIns="36000" tIns="18000" rIns="0" bIns="0" anchor="ctr" anchorCtr="0"/>
          <a:lstStyle>
            <a:lvl1pPr marL="0" indent="0">
              <a:buNone/>
              <a:defRPr sz="1400" b="1"/>
            </a:lvl1pPr>
          </a:lstStyle>
          <a:p>
            <a:pPr lvl="0"/>
            <a:r>
              <a:rPr lang="en-US" dirty="0"/>
              <a:t>TEXT IN HERE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="" xmlns:a16="http://schemas.microsoft.com/office/drawing/2014/main" id="{D7627B42-6398-42C1-94CA-C124AC35B2F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88601" y="1150618"/>
            <a:ext cx="8263493" cy="521434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 b="1"/>
            </a:lvl1pPr>
          </a:lstStyle>
          <a:p>
            <a:r>
              <a:rPr lang="en-GB" dirty="0"/>
              <a:t>INSERT IMAGE</a:t>
            </a:r>
          </a:p>
        </p:txBody>
      </p:sp>
      <p:sp>
        <p:nvSpPr>
          <p:cNvPr id="7" name="Title 1">
            <a:extLst>
              <a:ext uri="{FF2B5EF4-FFF2-40B4-BE49-F238E27FC236}">
                <a16:creationId xmlns="" xmlns:a16="http://schemas.microsoft.com/office/drawing/2014/main" id="{4A7B25A5-6B91-4CE2-93B8-754812DA029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2000" y="544317"/>
            <a:ext cx="1260000" cy="212075"/>
          </a:xfrm>
          <a:prstGeom prst="rect">
            <a:avLst/>
          </a:prstGeom>
          <a:solidFill>
            <a:schemeClr val="accent1"/>
          </a:solidFill>
        </p:spPr>
        <p:txBody>
          <a:bodyPr wrap="square" lIns="36000" tIns="18000" rIns="0" bIns="0" anchor="ctr" anchorCtr="0">
            <a:noAutofit/>
          </a:bodyPr>
          <a:lstStyle>
            <a:lvl1pPr algn="l">
              <a:defRPr sz="1400" b="1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TITLE</a:t>
            </a:r>
          </a:p>
        </p:txBody>
      </p:sp>
    </p:spTree>
    <p:extLst>
      <p:ext uri="{BB962C8B-B14F-4D97-AF65-F5344CB8AC3E}">
        <p14:creationId xmlns:p14="http://schemas.microsoft.com/office/powerpoint/2010/main" val="4944895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- 2 col text / med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lide Number Placeholder 8">
            <a:extLst>
              <a:ext uri="{FF2B5EF4-FFF2-40B4-BE49-F238E27FC236}">
                <a16:creationId xmlns="" xmlns:a16="http://schemas.microsoft.com/office/drawing/2014/main" id="{CDC988AE-A153-4139-8BF1-831C2BFCA50D}"/>
              </a:ext>
            </a:extLst>
          </p:cNvPr>
          <p:cNvSpPr txBox="1">
            <a:spLocks/>
          </p:cNvSpPr>
          <p:nvPr userDrawn="1"/>
        </p:nvSpPr>
        <p:spPr>
          <a:xfrm>
            <a:off x="8652294" y="6364967"/>
            <a:ext cx="491706" cy="491706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406593E-52CF-5B45-8CFF-7309163A472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 Placeholder 3">
            <a:extLst>
              <a:ext uri="{FF2B5EF4-FFF2-40B4-BE49-F238E27FC236}">
                <a16:creationId xmlns="" xmlns:a16="http://schemas.microsoft.com/office/drawing/2014/main" id="{E69DB766-747D-4928-9E02-4F5BC168A8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8801" y="761442"/>
            <a:ext cx="7418105" cy="251999"/>
          </a:xfrm>
          <a:prstGeom prst="rect">
            <a:avLst/>
          </a:prstGeom>
          <a:noFill/>
        </p:spPr>
        <p:txBody>
          <a:bodyPr lIns="36000" tIns="18000" rIns="0" bIns="0" anchor="ctr" anchorCtr="0"/>
          <a:lstStyle>
            <a:lvl1pPr marL="0" indent="0">
              <a:buNone/>
              <a:defRPr sz="1400" b="1"/>
            </a:lvl1pPr>
          </a:lstStyle>
          <a:p>
            <a:pPr lvl="0"/>
            <a:r>
              <a:rPr lang="en-US" dirty="0"/>
              <a:t>TEXT IN HERE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="" xmlns:a16="http://schemas.microsoft.com/office/drawing/2014/main" id="{D7627B42-6398-42C1-94CA-C124AC35B2F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644140" y="1150618"/>
            <a:ext cx="6007954" cy="521434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 b="1"/>
            </a:lvl1pPr>
          </a:lstStyle>
          <a:p>
            <a:r>
              <a:rPr lang="en-GB" dirty="0"/>
              <a:t>INSERT IMAGE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="" xmlns:a16="http://schemas.microsoft.com/office/drawing/2014/main" id="{698B7640-2FBE-4B1B-93BB-80CDDCC6149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8801" y="1150619"/>
            <a:ext cx="2072459" cy="5214347"/>
          </a:xfrm>
          <a:prstGeom prst="rect">
            <a:avLst/>
          </a:prstGeom>
        </p:spPr>
        <p:txBody>
          <a:bodyPr lIns="36000" tIns="36000" rIns="36000" bIns="36000"/>
          <a:lstStyle>
            <a:lvl1pPr marL="0" indent="0">
              <a:buNone/>
              <a:defRPr sz="1200" b="0"/>
            </a:lvl1pPr>
            <a:lvl2pPr marL="457200" indent="0">
              <a:buNone/>
              <a:defRPr sz="1200" b="0"/>
            </a:lvl2pPr>
            <a:lvl3pPr marL="914400" indent="0">
              <a:buNone/>
              <a:defRPr sz="1200" b="0"/>
            </a:lvl3pPr>
            <a:lvl4pPr marL="1371600" indent="0">
              <a:buNone/>
              <a:defRPr sz="1200" b="0"/>
            </a:lvl4pPr>
            <a:lvl5pPr marL="1828800" indent="0">
              <a:buNone/>
              <a:defRPr sz="1200" b="0"/>
            </a:lvl5pPr>
          </a:lstStyle>
          <a:p>
            <a:pPr lvl="0"/>
            <a:r>
              <a:rPr lang="en-US" dirty="0"/>
              <a:t>Body text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Graphs and graphics can be positioned over the grey box</a:t>
            </a:r>
          </a:p>
        </p:txBody>
      </p:sp>
      <p:sp>
        <p:nvSpPr>
          <p:cNvPr id="14" name="Title 1">
            <a:extLst>
              <a:ext uri="{FF2B5EF4-FFF2-40B4-BE49-F238E27FC236}">
                <a16:creationId xmlns="" xmlns:a16="http://schemas.microsoft.com/office/drawing/2014/main" id="{07EECFAC-7182-49C4-A276-219F1E7C7BC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2000" y="544317"/>
            <a:ext cx="1260000" cy="212075"/>
          </a:xfrm>
          <a:prstGeom prst="rect">
            <a:avLst/>
          </a:prstGeom>
          <a:solidFill>
            <a:schemeClr val="accent1"/>
          </a:solidFill>
        </p:spPr>
        <p:txBody>
          <a:bodyPr wrap="square" lIns="36000" tIns="18000" rIns="0" bIns="0" anchor="ctr" anchorCtr="0">
            <a:noAutofit/>
          </a:bodyPr>
          <a:lstStyle>
            <a:lvl1pPr algn="l">
              <a:defRPr sz="1400" b="1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TITLE</a:t>
            </a:r>
          </a:p>
        </p:txBody>
      </p:sp>
    </p:spTree>
    <p:extLst>
      <p:ext uri="{BB962C8B-B14F-4D97-AF65-F5344CB8AC3E}">
        <p14:creationId xmlns:p14="http://schemas.microsoft.com/office/powerpoint/2010/main" val="31449669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- 2 col text /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lide Number Placeholder 8">
            <a:extLst>
              <a:ext uri="{FF2B5EF4-FFF2-40B4-BE49-F238E27FC236}">
                <a16:creationId xmlns="" xmlns:a16="http://schemas.microsoft.com/office/drawing/2014/main" id="{CDC988AE-A153-4139-8BF1-831C2BFCA50D}"/>
              </a:ext>
            </a:extLst>
          </p:cNvPr>
          <p:cNvSpPr txBox="1">
            <a:spLocks/>
          </p:cNvSpPr>
          <p:nvPr userDrawn="1"/>
        </p:nvSpPr>
        <p:spPr>
          <a:xfrm>
            <a:off x="8652294" y="6364967"/>
            <a:ext cx="491706" cy="491706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406593E-52CF-5B45-8CFF-7309163A472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 Placeholder 3">
            <a:extLst>
              <a:ext uri="{FF2B5EF4-FFF2-40B4-BE49-F238E27FC236}">
                <a16:creationId xmlns="" xmlns:a16="http://schemas.microsoft.com/office/drawing/2014/main" id="{E69DB766-747D-4928-9E02-4F5BC168A8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8801" y="761442"/>
            <a:ext cx="7418105" cy="251999"/>
          </a:xfrm>
          <a:prstGeom prst="rect">
            <a:avLst/>
          </a:prstGeom>
          <a:noFill/>
        </p:spPr>
        <p:txBody>
          <a:bodyPr lIns="36000" tIns="18000" rIns="0" bIns="0" anchor="ctr" anchorCtr="0"/>
          <a:lstStyle>
            <a:lvl1pPr marL="0" indent="0">
              <a:buNone/>
              <a:defRPr sz="1400" b="1"/>
            </a:lvl1pPr>
          </a:lstStyle>
          <a:p>
            <a:pPr lvl="0"/>
            <a:r>
              <a:rPr lang="en-US" dirty="0"/>
              <a:t>TEXT IN HERE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="" xmlns:a16="http://schemas.microsoft.com/office/drawing/2014/main" id="{D7627B42-6398-42C1-94CA-C124AC35B2F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434840" y="1150618"/>
            <a:ext cx="4217254" cy="521434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 b="1"/>
            </a:lvl1pPr>
          </a:lstStyle>
          <a:p>
            <a:r>
              <a:rPr lang="en-GB" dirty="0"/>
              <a:t>INSERT IMAGE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="" xmlns:a16="http://schemas.microsoft.com/office/drawing/2014/main" id="{698B7640-2FBE-4B1B-93BB-80CDDCC6149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8801" y="1150619"/>
            <a:ext cx="3855539" cy="5214347"/>
          </a:xfrm>
          <a:prstGeom prst="rect">
            <a:avLst/>
          </a:prstGeom>
        </p:spPr>
        <p:txBody>
          <a:bodyPr lIns="36000" tIns="36000" rIns="36000" bIns="36000"/>
          <a:lstStyle>
            <a:lvl1pPr marL="0" indent="0">
              <a:buNone/>
              <a:defRPr sz="1200" b="0"/>
            </a:lvl1pPr>
            <a:lvl2pPr marL="457200" indent="0">
              <a:buNone/>
              <a:defRPr sz="1200" b="0"/>
            </a:lvl2pPr>
            <a:lvl3pPr marL="914400" indent="0">
              <a:buNone/>
              <a:defRPr sz="1200" b="0"/>
            </a:lvl3pPr>
            <a:lvl4pPr marL="1371600" indent="0">
              <a:buNone/>
              <a:defRPr sz="1200" b="0"/>
            </a:lvl4pPr>
            <a:lvl5pPr marL="1828800" indent="0">
              <a:buNone/>
              <a:defRPr sz="1200" b="0"/>
            </a:lvl5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8" name="Title 1">
            <a:extLst>
              <a:ext uri="{FF2B5EF4-FFF2-40B4-BE49-F238E27FC236}">
                <a16:creationId xmlns="" xmlns:a16="http://schemas.microsoft.com/office/drawing/2014/main" id="{5E866B34-8A6C-492A-96F1-5F307C6EA65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2000" y="544317"/>
            <a:ext cx="1260000" cy="212075"/>
          </a:xfrm>
          <a:prstGeom prst="rect">
            <a:avLst/>
          </a:prstGeom>
          <a:solidFill>
            <a:schemeClr val="accent1"/>
          </a:solidFill>
        </p:spPr>
        <p:txBody>
          <a:bodyPr wrap="square" lIns="36000" tIns="18000" rIns="0" bIns="0" anchor="ctr" anchorCtr="0">
            <a:noAutofit/>
          </a:bodyPr>
          <a:lstStyle>
            <a:lvl1pPr algn="l">
              <a:defRPr sz="1400" b="1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TITLE</a:t>
            </a:r>
          </a:p>
        </p:txBody>
      </p:sp>
    </p:spTree>
    <p:extLst>
      <p:ext uri="{BB962C8B-B14F-4D97-AF65-F5344CB8AC3E}">
        <p14:creationId xmlns:p14="http://schemas.microsoft.com/office/powerpoint/2010/main" val="883278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- 2 col text / char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lide Number Placeholder 8">
            <a:extLst>
              <a:ext uri="{FF2B5EF4-FFF2-40B4-BE49-F238E27FC236}">
                <a16:creationId xmlns="" xmlns:a16="http://schemas.microsoft.com/office/drawing/2014/main" id="{CDC988AE-A153-4139-8BF1-831C2BFCA50D}"/>
              </a:ext>
            </a:extLst>
          </p:cNvPr>
          <p:cNvSpPr txBox="1">
            <a:spLocks/>
          </p:cNvSpPr>
          <p:nvPr userDrawn="1"/>
        </p:nvSpPr>
        <p:spPr>
          <a:xfrm>
            <a:off x="8652294" y="6364967"/>
            <a:ext cx="491706" cy="491706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406593E-52CF-5B45-8CFF-7309163A472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 Placeholder 3">
            <a:extLst>
              <a:ext uri="{FF2B5EF4-FFF2-40B4-BE49-F238E27FC236}">
                <a16:creationId xmlns="" xmlns:a16="http://schemas.microsoft.com/office/drawing/2014/main" id="{E69DB766-747D-4928-9E02-4F5BC168A8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8801" y="761442"/>
            <a:ext cx="7418105" cy="251999"/>
          </a:xfrm>
          <a:prstGeom prst="rect">
            <a:avLst/>
          </a:prstGeom>
          <a:noFill/>
        </p:spPr>
        <p:txBody>
          <a:bodyPr lIns="36000" tIns="18000" rIns="0" bIns="0" anchor="ctr" anchorCtr="0"/>
          <a:lstStyle>
            <a:lvl1pPr marL="0" indent="0">
              <a:buNone/>
              <a:defRPr sz="1400" b="1"/>
            </a:lvl1pPr>
          </a:lstStyle>
          <a:p>
            <a:pPr lvl="0"/>
            <a:r>
              <a:rPr lang="en-US" dirty="0"/>
              <a:t>TEXT IN HERE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="" xmlns:a16="http://schemas.microsoft.com/office/drawing/2014/main" id="{D7627B42-6398-42C1-94CA-C124AC35B2F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434840" y="1150618"/>
            <a:ext cx="4217254" cy="521434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 b="1"/>
            </a:lvl1pPr>
          </a:lstStyle>
          <a:p>
            <a:r>
              <a:rPr lang="en-GB" dirty="0"/>
              <a:t>INSERT IMAGE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="" xmlns:a16="http://schemas.microsoft.com/office/drawing/2014/main" id="{698B7640-2FBE-4B1B-93BB-80CDDCC6149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8801" y="1150619"/>
            <a:ext cx="3855539" cy="2486367"/>
          </a:xfrm>
          <a:prstGeom prst="rect">
            <a:avLst/>
          </a:prstGeom>
        </p:spPr>
        <p:txBody>
          <a:bodyPr lIns="36000" tIns="36000" rIns="36000" bIns="36000" numCol="2"/>
          <a:lstStyle>
            <a:lvl1pPr marL="0" indent="0">
              <a:buNone/>
              <a:defRPr sz="1200" b="0"/>
            </a:lvl1pPr>
            <a:lvl2pPr marL="457200" indent="0">
              <a:buNone/>
              <a:defRPr sz="1200" b="0"/>
            </a:lvl2pPr>
            <a:lvl3pPr marL="914400" indent="0">
              <a:buNone/>
              <a:defRPr sz="1200" b="0"/>
            </a:lvl3pPr>
            <a:lvl4pPr marL="1371600" indent="0">
              <a:buNone/>
              <a:defRPr sz="1200" b="0"/>
            </a:lvl4pPr>
            <a:lvl5pPr marL="1828800" indent="0">
              <a:buNone/>
              <a:defRPr sz="1200" b="0"/>
            </a:lvl5pPr>
          </a:lstStyle>
          <a:p>
            <a:pPr lvl="0"/>
            <a:r>
              <a:rPr lang="en-US" dirty="0"/>
              <a:t>Body text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Charts, graphs and graphics can be positioned over the grey box.</a:t>
            </a:r>
            <a:br>
              <a:rPr lang="en-US" dirty="0"/>
            </a:br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pPr lvl="0"/>
            <a:r>
              <a:rPr lang="en-US" dirty="0"/>
              <a:t>Body text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="" xmlns:a16="http://schemas.microsoft.com/office/drawing/2014/main" id="{1870E1B6-0ECF-4B89-8FAB-09D00538EB5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8800" y="3873242"/>
            <a:ext cx="3855539" cy="2486367"/>
          </a:xfrm>
          <a:prstGeom prst="rect">
            <a:avLst/>
          </a:prstGeom>
        </p:spPr>
        <p:txBody>
          <a:bodyPr lIns="36000" tIns="36000" rIns="36000" bIns="36000"/>
          <a:lstStyle>
            <a:lvl1pPr marL="171450" indent="-171450">
              <a:buClr>
                <a:schemeClr val="accent4"/>
              </a:buClr>
              <a:buFont typeface="Arial" panose="020B0604020202020204" pitchFamily="34" charset="0"/>
              <a:buChar char="•"/>
              <a:defRPr sz="1200" b="0"/>
            </a:lvl1pPr>
            <a:lvl2pPr marL="457200" indent="0">
              <a:buNone/>
              <a:defRPr sz="1200" b="0"/>
            </a:lvl2pPr>
            <a:lvl3pPr marL="914400" indent="0">
              <a:buNone/>
              <a:defRPr sz="1200" b="0"/>
            </a:lvl3pPr>
            <a:lvl4pPr marL="1371600" indent="0">
              <a:buNone/>
              <a:defRPr sz="1200" b="0"/>
            </a:lvl4pPr>
            <a:lvl5pPr marL="1828800" indent="0">
              <a:buNone/>
              <a:defRPr sz="1200" b="0"/>
            </a:lvl5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0" name="Title 1">
            <a:extLst>
              <a:ext uri="{FF2B5EF4-FFF2-40B4-BE49-F238E27FC236}">
                <a16:creationId xmlns="" xmlns:a16="http://schemas.microsoft.com/office/drawing/2014/main" id="{25259958-3FB9-4566-8AB7-D98E4FCD49D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2000" y="544317"/>
            <a:ext cx="1260000" cy="212075"/>
          </a:xfrm>
          <a:prstGeom prst="rect">
            <a:avLst/>
          </a:prstGeom>
          <a:solidFill>
            <a:schemeClr val="accent1"/>
          </a:solidFill>
        </p:spPr>
        <p:txBody>
          <a:bodyPr wrap="square" lIns="36000" tIns="18000" rIns="0" bIns="0" anchor="ctr" anchorCtr="0">
            <a:noAutofit/>
          </a:bodyPr>
          <a:lstStyle>
            <a:lvl1pPr algn="l">
              <a:defRPr sz="1400" b="1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TITLE</a:t>
            </a:r>
          </a:p>
        </p:txBody>
      </p:sp>
    </p:spTree>
    <p:extLst>
      <p:ext uri="{BB962C8B-B14F-4D97-AF65-F5344CB8AC3E}">
        <p14:creationId xmlns:p14="http://schemas.microsoft.com/office/powerpoint/2010/main" val="16116113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- 3 colum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lide Number Placeholder 8">
            <a:extLst>
              <a:ext uri="{FF2B5EF4-FFF2-40B4-BE49-F238E27FC236}">
                <a16:creationId xmlns="" xmlns:a16="http://schemas.microsoft.com/office/drawing/2014/main" id="{CDC988AE-A153-4139-8BF1-831C2BFCA50D}"/>
              </a:ext>
            </a:extLst>
          </p:cNvPr>
          <p:cNvSpPr txBox="1">
            <a:spLocks/>
          </p:cNvSpPr>
          <p:nvPr userDrawn="1"/>
        </p:nvSpPr>
        <p:spPr>
          <a:xfrm>
            <a:off x="8652294" y="6364967"/>
            <a:ext cx="491706" cy="491706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406593E-52CF-5B45-8CFF-7309163A472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 Placeholder 3">
            <a:extLst>
              <a:ext uri="{FF2B5EF4-FFF2-40B4-BE49-F238E27FC236}">
                <a16:creationId xmlns="" xmlns:a16="http://schemas.microsoft.com/office/drawing/2014/main" id="{E69DB766-747D-4928-9E02-4F5BC168A8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8801" y="761442"/>
            <a:ext cx="7418105" cy="251999"/>
          </a:xfrm>
          <a:prstGeom prst="rect">
            <a:avLst/>
          </a:prstGeom>
          <a:noFill/>
        </p:spPr>
        <p:txBody>
          <a:bodyPr lIns="36000" tIns="18000" rIns="0" bIns="0" anchor="ctr" anchorCtr="0"/>
          <a:lstStyle>
            <a:lvl1pPr marL="0" indent="0">
              <a:buNone/>
              <a:defRPr sz="1400" b="1"/>
            </a:lvl1pPr>
          </a:lstStyle>
          <a:p>
            <a:pPr lvl="0"/>
            <a:r>
              <a:rPr lang="en-US" dirty="0"/>
              <a:t>TEXT IN HERE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="" xmlns:a16="http://schemas.microsoft.com/office/drawing/2014/main" id="{698B7640-2FBE-4B1B-93BB-80CDDCC6149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8801" y="1150619"/>
            <a:ext cx="2552519" cy="5214348"/>
          </a:xfrm>
          <a:prstGeom prst="rect">
            <a:avLst/>
          </a:prstGeom>
        </p:spPr>
        <p:txBody>
          <a:bodyPr lIns="36000" tIns="36000" rIns="36000" bIns="36000"/>
          <a:lstStyle>
            <a:lvl1pPr marL="0" indent="0">
              <a:buNone/>
              <a:defRPr sz="1200" b="0"/>
            </a:lvl1pPr>
            <a:lvl2pPr marL="457200" indent="0">
              <a:buNone/>
              <a:defRPr sz="1200" b="0"/>
            </a:lvl2pPr>
            <a:lvl3pPr marL="914400" indent="0">
              <a:buNone/>
              <a:defRPr sz="1200" b="0"/>
            </a:lvl3pPr>
            <a:lvl4pPr marL="1371600" indent="0">
              <a:buNone/>
              <a:defRPr sz="1200" b="0"/>
            </a:lvl4pPr>
            <a:lvl5pPr marL="1828800" indent="0">
              <a:buNone/>
              <a:defRPr sz="1200" b="0"/>
            </a:lvl5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="" xmlns:a16="http://schemas.microsoft.com/office/drawing/2014/main" id="{4E768777-3248-42B2-85F9-58D5B20C6E6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086030" y="1150618"/>
            <a:ext cx="2552519" cy="5214348"/>
          </a:xfrm>
          <a:prstGeom prst="rect">
            <a:avLst/>
          </a:prstGeom>
        </p:spPr>
        <p:txBody>
          <a:bodyPr lIns="36000" tIns="36000" rIns="36000" bIns="36000"/>
          <a:lstStyle>
            <a:lvl1pPr marL="0" indent="0">
              <a:buNone/>
              <a:defRPr sz="1200" b="0"/>
            </a:lvl1pPr>
            <a:lvl2pPr marL="457200" indent="0">
              <a:buNone/>
              <a:defRPr sz="1200" b="0"/>
            </a:lvl2pPr>
            <a:lvl3pPr marL="914400" indent="0">
              <a:buNone/>
              <a:defRPr sz="1200" b="0"/>
            </a:lvl3pPr>
            <a:lvl4pPr marL="1371600" indent="0">
              <a:buNone/>
              <a:defRPr sz="1200" b="0"/>
            </a:lvl4pPr>
            <a:lvl5pPr marL="1828800" indent="0">
              <a:buNone/>
              <a:defRPr sz="1200" b="0"/>
            </a:lvl5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="" xmlns:a16="http://schemas.microsoft.com/office/drawing/2014/main" id="{F7E46CCE-0535-4E3E-9668-C3EC281E6A5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83259" y="1150615"/>
            <a:ext cx="2869035" cy="5214348"/>
          </a:xfrm>
          <a:prstGeom prst="rect">
            <a:avLst/>
          </a:prstGeom>
        </p:spPr>
        <p:txBody>
          <a:bodyPr lIns="36000" tIns="36000" rIns="36000" bIns="36000"/>
          <a:lstStyle>
            <a:lvl1pPr marL="171450" indent="-171450">
              <a:buClr>
                <a:schemeClr val="accent4"/>
              </a:buClr>
              <a:buFont typeface="Arial" panose="020B0604020202020204" pitchFamily="34" charset="0"/>
              <a:buChar char="•"/>
              <a:defRPr sz="1200" b="0"/>
            </a:lvl1pPr>
            <a:lvl2pPr marL="457200" indent="0">
              <a:buNone/>
              <a:defRPr sz="1200" b="0"/>
            </a:lvl2pPr>
            <a:lvl3pPr marL="914400" indent="0">
              <a:buNone/>
              <a:defRPr sz="1200" b="0"/>
            </a:lvl3pPr>
            <a:lvl4pPr marL="1371600" indent="0">
              <a:buNone/>
              <a:defRPr sz="1200" b="0"/>
            </a:lvl4pPr>
            <a:lvl5pPr marL="1828800" indent="0">
              <a:buNone/>
              <a:defRPr sz="1200" b="0"/>
            </a:lvl5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6" name="Title 1">
            <a:extLst>
              <a:ext uri="{FF2B5EF4-FFF2-40B4-BE49-F238E27FC236}">
                <a16:creationId xmlns="" xmlns:a16="http://schemas.microsoft.com/office/drawing/2014/main" id="{99316F6E-405A-4A01-9184-79CC1058A9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2000" y="544317"/>
            <a:ext cx="1260000" cy="212075"/>
          </a:xfrm>
          <a:prstGeom prst="rect">
            <a:avLst/>
          </a:prstGeom>
          <a:solidFill>
            <a:schemeClr val="accent1"/>
          </a:solidFill>
        </p:spPr>
        <p:txBody>
          <a:bodyPr wrap="square" lIns="36000" tIns="18000" rIns="0" bIns="0" anchor="ctr" anchorCtr="0">
            <a:noAutofit/>
          </a:bodyPr>
          <a:lstStyle>
            <a:lvl1pPr algn="l">
              <a:defRPr sz="1400" b="1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TITLE</a:t>
            </a:r>
          </a:p>
        </p:txBody>
      </p:sp>
    </p:spTree>
    <p:extLst>
      <p:ext uri="{BB962C8B-B14F-4D97-AF65-F5344CB8AC3E}">
        <p14:creationId xmlns:p14="http://schemas.microsoft.com/office/powerpoint/2010/main" val="17494599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- 2 row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lide Number Placeholder 8">
            <a:extLst>
              <a:ext uri="{FF2B5EF4-FFF2-40B4-BE49-F238E27FC236}">
                <a16:creationId xmlns="" xmlns:a16="http://schemas.microsoft.com/office/drawing/2014/main" id="{CDC988AE-A153-4139-8BF1-831C2BFCA50D}"/>
              </a:ext>
            </a:extLst>
          </p:cNvPr>
          <p:cNvSpPr txBox="1">
            <a:spLocks/>
          </p:cNvSpPr>
          <p:nvPr userDrawn="1"/>
        </p:nvSpPr>
        <p:spPr>
          <a:xfrm>
            <a:off x="8652294" y="6364967"/>
            <a:ext cx="491706" cy="491706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406593E-52CF-5B45-8CFF-7309163A472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 Placeholder 3">
            <a:extLst>
              <a:ext uri="{FF2B5EF4-FFF2-40B4-BE49-F238E27FC236}">
                <a16:creationId xmlns="" xmlns:a16="http://schemas.microsoft.com/office/drawing/2014/main" id="{E69DB766-747D-4928-9E02-4F5BC168A8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8801" y="761442"/>
            <a:ext cx="7418105" cy="251999"/>
          </a:xfrm>
          <a:prstGeom prst="rect">
            <a:avLst/>
          </a:prstGeom>
          <a:noFill/>
        </p:spPr>
        <p:txBody>
          <a:bodyPr lIns="36000" tIns="18000" rIns="0" bIns="0" anchor="ctr" anchorCtr="0"/>
          <a:lstStyle>
            <a:lvl1pPr marL="0" indent="0">
              <a:buNone/>
              <a:defRPr sz="1400" b="1"/>
            </a:lvl1pPr>
          </a:lstStyle>
          <a:p>
            <a:pPr lvl="0"/>
            <a:r>
              <a:rPr lang="en-US" dirty="0"/>
              <a:t>TEXT IN HERE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="" xmlns:a16="http://schemas.microsoft.com/office/drawing/2014/main" id="{698B7640-2FBE-4B1B-93BB-80CDDCC6149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8801" y="1150619"/>
            <a:ext cx="8263493" cy="2278381"/>
          </a:xfrm>
          <a:prstGeom prst="rect">
            <a:avLst/>
          </a:prstGeom>
        </p:spPr>
        <p:txBody>
          <a:bodyPr lIns="36000" tIns="36000" rIns="36000" bIns="36000"/>
          <a:lstStyle>
            <a:lvl1pPr marL="0" indent="0">
              <a:buNone/>
              <a:defRPr sz="1200" b="0"/>
            </a:lvl1pPr>
            <a:lvl2pPr marL="457200" indent="0">
              <a:buNone/>
              <a:defRPr sz="1200" b="0"/>
            </a:lvl2pPr>
            <a:lvl3pPr marL="914400" indent="0">
              <a:buNone/>
              <a:defRPr sz="1200" b="0"/>
            </a:lvl3pPr>
            <a:lvl4pPr marL="1371600" indent="0">
              <a:buNone/>
              <a:defRPr sz="1200" b="0"/>
            </a:lvl4pPr>
            <a:lvl5pPr marL="1828800" indent="0">
              <a:buNone/>
              <a:defRPr sz="1200" b="0"/>
            </a:lvl5pPr>
          </a:lstStyle>
          <a:p>
            <a:pPr lvl="0"/>
            <a:r>
              <a:rPr lang="en-US" dirty="0"/>
              <a:t>Body text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Charts, graphs and graphics can be positioned over the grey box.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/>
              <a:t>Body text</a:t>
            </a:r>
            <a:endParaRPr lang="en-US" dirty="0"/>
          </a:p>
        </p:txBody>
      </p:sp>
      <p:sp>
        <p:nvSpPr>
          <p:cNvPr id="13" name="Text Placeholder 2">
            <a:extLst>
              <a:ext uri="{FF2B5EF4-FFF2-40B4-BE49-F238E27FC236}">
                <a16:creationId xmlns="" xmlns:a16="http://schemas.microsoft.com/office/drawing/2014/main" id="{F7E46CCE-0535-4E3E-9668-C3EC281E6A5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8801" y="3566179"/>
            <a:ext cx="8263493" cy="2798784"/>
          </a:xfrm>
          <a:prstGeom prst="rect">
            <a:avLst/>
          </a:prstGeom>
        </p:spPr>
        <p:txBody>
          <a:bodyPr lIns="36000" tIns="36000" rIns="36000" bIns="36000"/>
          <a:lstStyle>
            <a:lvl1pPr marL="171450" indent="-171450">
              <a:buClr>
                <a:schemeClr val="accent4"/>
              </a:buClr>
              <a:buFont typeface="Arial" panose="020B0604020202020204" pitchFamily="34" charset="0"/>
              <a:buChar char="•"/>
              <a:defRPr sz="1200" b="0"/>
            </a:lvl1pPr>
            <a:lvl2pPr marL="457200" indent="0">
              <a:buNone/>
              <a:defRPr sz="1200" b="0"/>
            </a:lvl2pPr>
            <a:lvl3pPr marL="914400" indent="0">
              <a:buNone/>
              <a:defRPr sz="1200" b="0"/>
            </a:lvl3pPr>
            <a:lvl4pPr marL="1371600" indent="0">
              <a:buNone/>
              <a:defRPr sz="1200" b="0"/>
            </a:lvl4pPr>
            <a:lvl5pPr marL="1828800" indent="0">
              <a:buNone/>
              <a:defRPr sz="1200" b="0"/>
            </a:lvl5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8" name="Title 1">
            <a:extLst>
              <a:ext uri="{FF2B5EF4-FFF2-40B4-BE49-F238E27FC236}">
                <a16:creationId xmlns="" xmlns:a16="http://schemas.microsoft.com/office/drawing/2014/main" id="{D65438FC-7DE5-43FA-96AA-BA01B74D04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2000" y="544317"/>
            <a:ext cx="1260000" cy="212075"/>
          </a:xfrm>
          <a:prstGeom prst="rect">
            <a:avLst/>
          </a:prstGeom>
          <a:solidFill>
            <a:schemeClr val="accent1"/>
          </a:solidFill>
        </p:spPr>
        <p:txBody>
          <a:bodyPr wrap="square" lIns="36000" tIns="18000" rIns="0" bIns="0" anchor="ctr" anchorCtr="0">
            <a:noAutofit/>
          </a:bodyPr>
          <a:lstStyle>
            <a:lvl1pPr algn="l">
              <a:defRPr sz="1400" b="1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TITLE</a:t>
            </a:r>
          </a:p>
        </p:txBody>
      </p:sp>
    </p:spTree>
    <p:extLst>
      <p:ext uri="{BB962C8B-B14F-4D97-AF65-F5344CB8AC3E}">
        <p14:creationId xmlns:p14="http://schemas.microsoft.com/office/powerpoint/2010/main" val="16396720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7A21588-E645-4068-84BC-2B36ECC86CF1}" type="datetimeFigureOut">
              <a:rPr lang="en-GB" smtClean="0"/>
              <a:t>11/05/2019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8E91158-6256-4CA6-AAD3-72655E8D73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4819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0857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DC850A13-8E99-49E2-9165-C76685B082C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1342" y="226559"/>
            <a:ext cx="838348" cy="573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997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E3ED99F8-E22C-4D15-85F7-8D466F90469F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3932" y="200297"/>
            <a:ext cx="812841" cy="558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861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1" r:id="rId3"/>
    <p:sldLayoutId id="2147483672" r:id="rId4"/>
    <p:sldLayoutId id="2147483670" r:id="rId5"/>
    <p:sldLayoutId id="2147483673" r:id="rId6"/>
    <p:sldLayoutId id="2147483674" r:id="rId7"/>
    <p:sldLayoutId id="2147483675" r:id="rId8"/>
    <p:sldLayoutId id="2147483676" r:id="rId9"/>
    <p:sldLayoutId id="214748367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2DD35A2-212B-4253-8D50-FD1945F2BF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5861" y="2930402"/>
            <a:ext cx="7920773" cy="498598"/>
          </a:xfrm>
        </p:spPr>
        <p:txBody>
          <a:bodyPr/>
          <a:lstStyle/>
          <a:p>
            <a:r>
              <a:rPr lang="en-GB" dirty="0" smtClean="0"/>
              <a:t>CODES OF </a:t>
            </a:r>
            <a:r>
              <a:rPr lang="en-GB" dirty="0"/>
              <a:t>E</a:t>
            </a:r>
            <a:r>
              <a:rPr lang="en-GB" dirty="0" smtClean="0"/>
              <a:t>THICS DAY 2019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0BD11A33-AC46-4B11-BB79-1093594918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861" y="3937393"/>
            <a:ext cx="7920774" cy="626838"/>
          </a:xfrm>
        </p:spPr>
        <p:txBody>
          <a:bodyPr/>
          <a:lstStyle/>
          <a:p>
            <a:r>
              <a:rPr lang="en-GB" dirty="0" smtClean="0"/>
              <a:t>OPEN UNIVERSITY, LONDON OFFICE</a:t>
            </a:r>
          </a:p>
          <a:p>
            <a:r>
              <a:rPr lang="en-GB" dirty="0" smtClean="0"/>
              <a:t>MAY 14</a:t>
            </a:r>
            <a:r>
              <a:rPr lang="en-GB" baseline="30000" dirty="0" smtClean="0"/>
              <a:t>TH</a:t>
            </a:r>
            <a:r>
              <a:rPr lang="en-GB" dirty="0" smtClean="0"/>
              <a:t> 2019</a:t>
            </a:r>
          </a:p>
        </p:txBody>
      </p:sp>
    </p:spTree>
    <p:extLst>
      <p:ext uri="{BB962C8B-B14F-4D97-AF65-F5344CB8AC3E}">
        <p14:creationId xmlns:p14="http://schemas.microsoft.com/office/powerpoint/2010/main" val="448630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B5D40424-6985-437E-ACBF-82239C15C9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75316" y="3179701"/>
            <a:ext cx="5400000" cy="997196"/>
          </a:xfrm>
        </p:spPr>
        <p:txBody>
          <a:bodyPr/>
          <a:lstStyle/>
          <a:p>
            <a:r>
              <a:rPr lang="en-GB" dirty="0" smtClean="0"/>
              <a:t>ORGANIZERS’ INTRODUCTION</a:t>
            </a:r>
            <a:endParaRPr lang="en-GB" dirty="0"/>
          </a:p>
        </p:txBody>
      </p:sp>
      <p:sp>
        <p:nvSpPr>
          <p:cNvPr id="6" name="Subtitle 2">
            <a:extLst>
              <a:ext uri="{FF2B5EF4-FFF2-40B4-BE49-F238E27FC236}">
                <a16:creationId xmlns="" xmlns:a16="http://schemas.microsoft.com/office/drawing/2014/main" id="{0BD11A33-AC46-4B11-BB79-1093594918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75316" y="4554427"/>
            <a:ext cx="7920774" cy="747897"/>
          </a:xfrm>
        </p:spPr>
        <p:txBody>
          <a:bodyPr/>
          <a:lstStyle/>
          <a:p>
            <a:pPr marL="342900" indent="-342900">
              <a:buAutoNum type="arabicPeriod"/>
            </a:pPr>
            <a:r>
              <a:rPr lang="en-GB" dirty="0" smtClean="0"/>
              <a:t>About this project</a:t>
            </a:r>
          </a:p>
          <a:p>
            <a:pPr marL="342900" indent="-342900">
              <a:buAutoNum type="arabicPeriod"/>
            </a:pPr>
            <a:r>
              <a:rPr lang="en-GB" dirty="0" smtClean="0"/>
              <a:t>Lessons from last </a:t>
            </a:r>
            <a:r>
              <a:rPr lang="en-GB" dirty="0" smtClean="0"/>
              <a:t>year</a:t>
            </a:r>
            <a:endParaRPr lang="en-GB" dirty="0" smtClean="0"/>
          </a:p>
          <a:p>
            <a:pPr marL="342900" indent="-342900">
              <a:buAutoNum type="arabicPeriod"/>
            </a:pPr>
            <a:r>
              <a:rPr lang="en-GB" dirty="0" smtClean="0"/>
              <a:t>Today</a:t>
            </a:r>
          </a:p>
        </p:txBody>
      </p:sp>
    </p:spTree>
    <p:extLst>
      <p:ext uri="{BB962C8B-B14F-4D97-AF65-F5344CB8AC3E}">
        <p14:creationId xmlns:p14="http://schemas.microsoft.com/office/powerpoint/2010/main" val="30894407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="" xmlns:a16="http://schemas.microsoft.com/office/drawing/2014/main" id="{5C61FE49-8142-490B-8FC0-05E66483BD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8801" y="761443"/>
            <a:ext cx="8025856" cy="229158"/>
          </a:xfrm>
        </p:spPr>
        <p:txBody>
          <a:bodyPr/>
          <a:lstStyle/>
          <a:p>
            <a:r>
              <a:rPr lang="en-GB" sz="2800" dirty="0" smtClean="0">
                <a:solidFill>
                  <a:schemeClr val="accent4"/>
                </a:solidFill>
              </a:rPr>
              <a:t>1. ABOUT </a:t>
            </a:r>
            <a:r>
              <a:rPr lang="en-GB" sz="2800" dirty="0" smtClean="0">
                <a:solidFill>
                  <a:schemeClr val="accent4"/>
                </a:solidFill>
              </a:rPr>
              <a:t>THIS PROJECT</a:t>
            </a:r>
            <a:endParaRPr lang="en-GB" sz="2800" dirty="0">
              <a:solidFill>
                <a:schemeClr val="accent4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8CD106C5-72D0-4A6A-B795-619B58D439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801" y="1981200"/>
            <a:ext cx="8405243" cy="4136571"/>
          </a:xfrm>
        </p:spPr>
        <p:txBody>
          <a:bodyPr/>
          <a:lstStyle/>
          <a:p>
            <a:endParaRPr lang="en-GB" sz="1600" dirty="0" smtClean="0"/>
          </a:p>
          <a:p>
            <a:pPr algn="ctr">
              <a:spcBef>
                <a:spcPts val="0"/>
              </a:spcBef>
            </a:pPr>
            <a:r>
              <a:rPr lang="en-GB" sz="2000" u="sng" dirty="0" smtClean="0"/>
              <a:t>Codes of Ethics Project</a:t>
            </a:r>
            <a:endParaRPr lang="en-GB" sz="2000" u="sng" dirty="0"/>
          </a:p>
          <a:p>
            <a:pPr>
              <a:spcBef>
                <a:spcPts val="0"/>
              </a:spcBef>
            </a:pPr>
            <a:endParaRPr lang="en-GB" sz="2000" dirty="0" smtClean="0"/>
          </a:p>
          <a:p>
            <a:pPr lvl="1">
              <a:spcBef>
                <a:spcPts val="0"/>
              </a:spcBef>
            </a:pPr>
            <a:r>
              <a:rPr lang="en-GB" sz="2000" dirty="0" smtClean="0"/>
              <a:t>Pooling of different perspectives, from inside and outside academia</a:t>
            </a:r>
          </a:p>
          <a:p>
            <a:pPr lvl="1">
              <a:spcBef>
                <a:spcPts val="0"/>
              </a:spcBef>
            </a:pPr>
            <a:endParaRPr lang="en-GB" sz="2000" dirty="0"/>
          </a:p>
          <a:p>
            <a:pPr lvl="1">
              <a:spcBef>
                <a:spcPts val="0"/>
              </a:spcBef>
            </a:pPr>
            <a:r>
              <a:rPr lang="en-GB" sz="2000" dirty="0" smtClean="0"/>
              <a:t>Aim: to understand and enhance codes of ethics</a:t>
            </a:r>
            <a:endParaRPr lang="en-GB" sz="2000" dirty="0" smtClean="0"/>
          </a:p>
          <a:p>
            <a:pPr>
              <a:spcBef>
                <a:spcPts val="0"/>
              </a:spcBef>
            </a:pPr>
            <a:endParaRPr lang="en-GB" sz="2000" dirty="0" smtClean="0"/>
          </a:p>
          <a:p>
            <a:pPr lvl="1">
              <a:spcBef>
                <a:spcPts val="0"/>
              </a:spcBef>
            </a:pPr>
            <a:r>
              <a:rPr lang="en-GB" sz="2000" dirty="0" smtClean="0"/>
              <a:t>3 </a:t>
            </a:r>
            <a:r>
              <a:rPr lang="en-GB" sz="2000" dirty="0"/>
              <a:t>x </a:t>
            </a:r>
            <a:r>
              <a:rPr lang="en-GB" sz="2000" dirty="0" smtClean="0"/>
              <a:t>workshops + </a:t>
            </a:r>
            <a:r>
              <a:rPr lang="en-GB" sz="2000" dirty="0"/>
              <a:t>online </a:t>
            </a:r>
            <a:r>
              <a:rPr lang="en-GB" sz="2000" dirty="0" smtClean="0"/>
              <a:t>toolkit</a:t>
            </a:r>
            <a:endParaRPr lang="en-GB" sz="2000" dirty="0"/>
          </a:p>
          <a:p>
            <a:pPr>
              <a:spcBef>
                <a:spcPts val="0"/>
              </a:spcBef>
            </a:pPr>
            <a:endParaRPr lang="en-GB" sz="2000" dirty="0"/>
          </a:p>
          <a:p>
            <a:pPr marL="742939" lvl="1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smtClean="0"/>
              <a:t>Codes of Ethics Day 2018: codes for whole roles</a:t>
            </a:r>
          </a:p>
          <a:p>
            <a:pPr marL="742939" lvl="1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smtClean="0"/>
              <a:t>Codes of Ethics Day 2019: codes for specific behaviours</a:t>
            </a:r>
          </a:p>
          <a:p>
            <a:pPr marL="742939" lvl="1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smtClean="0"/>
              <a:t>Codes of Ethics Day 2020: [??institutional contexts??]</a:t>
            </a:r>
            <a:endParaRPr lang="en-GB" sz="2000" dirty="0" smtClean="0"/>
          </a:p>
        </p:txBody>
      </p:sp>
    </p:spTree>
    <p:extLst>
      <p:ext uri="{BB962C8B-B14F-4D97-AF65-F5344CB8AC3E}">
        <p14:creationId xmlns:p14="http://schemas.microsoft.com/office/powerpoint/2010/main" val="411349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="" xmlns:a16="http://schemas.microsoft.com/office/drawing/2014/main" id="{5C61FE49-8142-490B-8FC0-05E66483BD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8801" y="761443"/>
            <a:ext cx="8025856" cy="229158"/>
          </a:xfrm>
        </p:spPr>
        <p:txBody>
          <a:bodyPr/>
          <a:lstStyle/>
          <a:p>
            <a:r>
              <a:rPr lang="en-GB" sz="2800" dirty="0" smtClean="0">
                <a:solidFill>
                  <a:schemeClr val="accent4"/>
                </a:solidFill>
              </a:rPr>
              <a:t>2. LESSONS </a:t>
            </a:r>
            <a:r>
              <a:rPr lang="en-GB" sz="2800" dirty="0" smtClean="0">
                <a:solidFill>
                  <a:schemeClr val="accent4"/>
                </a:solidFill>
              </a:rPr>
              <a:t>FROM LAST YEAR</a:t>
            </a:r>
            <a:endParaRPr lang="en-GB" sz="2800" dirty="0">
              <a:solidFill>
                <a:schemeClr val="accent4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8CD106C5-72D0-4A6A-B795-619B58D439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801" y="1117961"/>
            <a:ext cx="8263493" cy="4967153"/>
          </a:xfrm>
        </p:spPr>
        <p:txBody>
          <a:bodyPr/>
          <a:lstStyle/>
          <a:p>
            <a:endParaRPr lang="en-GB" sz="1600" dirty="0" smtClean="0"/>
          </a:p>
          <a:p>
            <a:pPr marL="342900" indent="-3429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 dirty="0" smtClean="0"/>
              <a:t>We each took away different things</a:t>
            </a:r>
          </a:p>
          <a:p>
            <a:pPr marL="342900" indent="-3429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 dirty="0" smtClean="0"/>
              <a:t>No </a:t>
            </a:r>
            <a:r>
              <a:rPr lang="en-GB" sz="2000" dirty="0"/>
              <a:t>need to reinvent the wheel </a:t>
            </a:r>
            <a:r>
              <a:rPr lang="en-GB" sz="2000" dirty="0" smtClean="0"/>
              <a:t>(but good to avoid replicating common errors)</a:t>
            </a:r>
            <a:endParaRPr lang="en-GB" sz="2000" dirty="0"/>
          </a:p>
          <a:p>
            <a:pPr marL="342900" indent="-3429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 dirty="0" smtClean="0"/>
              <a:t>Be </a:t>
            </a:r>
            <a:r>
              <a:rPr lang="en-GB" sz="2000" dirty="0"/>
              <a:t>aware</a:t>
            </a:r>
            <a:r>
              <a:rPr lang="en-GB" sz="2000" dirty="0"/>
              <a:t> </a:t>
            </a:r>
            <a:r>
              <a:rPr lang="en-GB" sz="2000" dirty="0" smtClean="0"/>
              <a:t>of the limits of codes </a:t>
            </a:r>
            <a:r>
              <a:rPr lang="en-GB" sz="2000" dirty="0" smtClean="0"/>
              <a:t>(they don’t </a:t>
            </a:r>
            <a:r>
              <a:rPr lang="en-GB" sz="2000" dirty="0" smtClean="0"/>
              <a:t>work in isolation; </a:t>
            </a:r>
            <a:r>
              <a:rPr lang="en-GB" sz="2000" dirty="0" smtClean="0"/>
              <a:t>they can </a:t>
            </a:r>
            <a:r>
              <a:rPr lang="en-GB" sz="2000" dirty="0" smtClean="0"/>
              <a:t>give false sense of security; </a:t>
            </a:r>
            <a:r>
              <a:rPr lang="en-GB" sz="2000" dirty="0" smtClean="0"/>
              <a:t>they can </a:t>
            </a:r>
            <a:r>
              <a:rPr lang="en-GB" sz="2000" dirty="0" smtClean="0"/>
              <a:t>be </a:t>
            </a:r>
            <a:r>
              <a:rPr lang="en-GB" sz="2000" dirty="0" smtClean="0"/>
              <a:t>wallpaper)</a:t>
            </a:r>
          </a:p>
          <a:p>
            <a:pPr marL="342900" indent="-3429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 dirty="0" smtClean="0"/>
              <a:t> </a:t>
            </a:r>
            <a:r>
              <a:rPr lang="en-GB" sz="2000" strike="sngStrike" dirty="0" smtClean="0"/>
              <a:t>Three</a:t>
            </a:r>
            <a:r>
              <a:rPr lang="en-GB" sz="2000" dirty="0" smtClean="0"/>
              <a:t> Four different but interdependent aspects </a:t>
            </a:r>
            <a:r>
              <a:rPr lang="en-GB" sz="2000" dirty="0" smtClean="0"/>
              <a:t>of codes of conduct to think </a:t>
            </a:r>
            <a:r>
              <a:rPr lang="en-GB" sz="2000" dirty="0" smtClean="0"/>
              <a:t>about:</a:t>
            </a:r>
            <a:endParaRPr lang="en-GB" sz="2000" dirty="0" smtClean="0"/>
          </a:p>
          <a:p>
            <a:pPr>
              <a:spcBef>
                <a:spcPts val="0"/>
              </a:spcBef>
            </a:pPr>
            <a:endParaRPr lang="en-GB" sz="2000" dirty="0"/>
          </a:p>
          <a:p>
            <a:pPr marL="971539" lvl="1" indent="-514350">
              <a:spcBef>
                <a:spcPts val="0"/>
              </a:spcBef>
              <a:buFont typeface="+mj-lt"/>
              <a:buAutoNum type="romanUcPeriod"/>
            </a:pPr>
            <a:r>
              <a:rPr lang="en-GB" sz="2000" b="1" dirty="0" smtClean="0">
                <a:solidFill>
                  <a:schemeClr val="accent4"/>
                </a:solidFill>
              </a:rPr>
              <a:t>Function</a:t>
            </a:r>
            <a:r>
              <a:rPr lang="en-GB" sz="2000" dirty="0" smtClean="0">
                <a:solidFill>
                  <a:schemeClr val="accent4"/>
                </a:solidFill>
              </a:rPr>
              <a:t> </a:t>
            </a:r>
            <a:r>
              <a:rPr lang="en-GB" sz="2000" dirty="0" smtClean="0"/>
              <a:t>What </a:t>
            </a:r>
            <a:r>
              <a:rPr lang="en-GB" sz="2000" dirty="0" smtClean="0"/>
              <a:t>is the code for</a:t>
            </a:r>
            <a:r>
              <a:rPr lang="en-GB" sz="2000" dirty="0" smtClean="0"/>
              <a:t>?</a:t>
            </a:r>
            <a:endParaRPr lang="en-GB" sz="2000" dirty="0" smtClean="0"/>
          </a:p>
          <a:p>
            <a:pPr marL="969963" lvl="1" indent="-514350">
              <a:spcBef>
                <a:spcPts val="0"/>
              </a:spcBef>
              <a:buFont typeface="+mj-lt"/>
              <a:buAutoNum type="romanUcPeriod"/>
            </a:pPr>
            <a:r>
              <a:rPr lang="en-GB" sz="2000" b="1" dirty="0" smtClean="0">
                <a:solidFill>
                  <a:schemeClr val="accent4"/>
                </a:solidFill>
              </a:rPr>
              <a:t>Content</a:t>
            </a:r>
            <a:r>
              <a:rPr lang="en-GB" sz="2000" b="1" dirty="0" smtClean="0"/>
              <a:t> </a:t>
            </a:r>
            <a:r>
              <a:rPr lang="en-GB" sz="2000" dirty="0" smtClean="0"/>
              <a:t>What </a:t>
            </a:r>
            <a:r>
              <a:rPr lang="en-GB" sz="2000" dirty="0" smtClean="0"/>
              <a:t>should go in it and how should it be packaged</a:t>
            </a:r>
            <a:r>
              <a:rPr lang="en-GB" sz="2000" dirty="0" smtClean="0"/>
              <a:t>?</a:t>
            </a:r>
            <a:endParaRPr lang="en-GB" sz="2000" dirty="0" smtClean="0"/>
          </a:p>
          <a:p>
            <a:pPr marL="971539" lvl="1" indent="-514350">
              <a:spcBef>
                <a:spcPts val="0"/>
              </a:spcBef>
              <a:buFont typeface="+mj-lt"/>
              <a:buAutoNum type="romanUcPeriod"/>
            </a:pPr>
            <a:r>
              <a:rPr lang="en-GB" sz="2000" b="1" dirty="0" smtClean="0">
                <a:solidFill>
                  <a:schemeClr val="accent4"/>
                </a:solidFill>
              </a:rPr>
              <a:t>Use</a:t>
            </a:r>
            <a:r>
              <a:rPr lang="en-GB" sz="2000" dirty="0" smtClean="0">
                <a:solidFill>
                  <a:schemeClr val="accent4"/>
                </a:solidFill>
              </a:rPr>
              <a:t> </a:t>
            </a:r>
            <a:r>
              <a:rPr lang="en-GB" sz="2000" dirty="0" smtClean="0"/>
              <a:t>How </a:t>
            </a:r>
            <a:r>
              <a:rPr lang="en-GB" sz="2000" dirty="0" smtClean="0"/>
              <a:t>will it be embedded? </a:t>
            </a:r>
            <a:r>
              <a:rPr lang="en-GB" sz="2000" dirty="0" smtClean="0"/>
              <a:t>Enforced or inspirational?</a:t>
            </a:r>
          </a:p>
          <a:p>
            <a:pPr lvl="1">
              <a:spcBef>
                <a:spcPts val="0"/>
              </a:spcBef>
            </a:pPr>
            <a:r>
              <a:rPr lang="en-GB" sz="2000" dirty="0" smtClean="0"/>
              <a:t>-----------------------------------------------------------------------------------------</a:t>
            </a:r>
            <a:endParaRPr lang="en-GB" sz="2000" dirty="0" smtClean="0"/>
          </a:p>
          <a:p>
            <a:pPr marL="971539" lvl="1" indent="-514350">
              <a:spcBef>
                <a:spcPts val="0"/>
              </a:spcBef>
              <a:buFont typeface="+mj-lt"/>
              <a:buAutoNum type="romanUcPeriod" startAt="4"/>
            </a:pPr>
            <a:r>
              <a:rPr lang="en-GB" sz="2000" b="1" dirty="0" smtClean="0">
                <a:solidFill>
                  <a:schemeClr val="accent4"/>
                </a:solidFill>
              </a:rPr>
              <a:t>Process</a:t>
            </a:r>
            <a:r>
              <a:rPr lang="en-GB" sz="2000" dirty="0" smtClean="0">
                <a:solidFill>
                  <a:schemeClr val="accent4"/>
                </a:solidFill>
              </a:rPr>
              <a:t> </a:t>
            </a:r>
            <a:r>
              <a:rPr lang="en-GB" sz="2000" dirty="0" smtClean="0"/>
              <a:t>Who </a:t>
            </a:r>
            <a:r>
              <a:rPr lang="en-GB" sz="2000" dirty="0" smtClean="0"/>
              <a:t>will produce and maintain the code? How? Who will they consult</a:t>
            </a:r>
            <a:r>
              <a:rPr lang="en-GB" sz="2000" dirty="0" smtClean="0"/>
              <a:t>?</a:t>
            </a:r>
            <a:endParaRPr lang="en-GB" sz="2000" dirty="0" smtClean="0"/>
          </a:p>
          <a:p>
            <a:pPr>
              <a:spcBef>
                <a:spcPts val="0"/>
              </a:spcBef>
            </a:pPr>
            <a:endParaRPr lang="en-GB" sz="2000" dirty="0"/>
          </a:p>
          <a:p>
            <a:pPr>
              <a:spcBef>
                <a:spcPts val="0"/>
              </a:spcBef>
            </a:pPr>
            <a:endParaRPr lang="en-GB" sz="2000" dirty="0" smtClean="0"/>
          </a:p>
        </p:txBody>
      </p:sp>
    </p:spTree>
    <p:extLst>
      <p:ext uri="{BB962C8B-B14F-4D97-AF65-F5344CB8AC3E}">
        <p14:creationId xmlns:p14="http://schemas.microsoft.com/office/powerpoint/2010/main" val="2525711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="" xmlns:a16="http://schemas.microsoft.com/office/drawing/2014/main" id="{5C61FE49-8142-490B-8FC0-05E66483BD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8801" y="761443"/>
            <a:ext cx="8025856" cy="229158"/>
          </a:xfrm>
        </p:spPr>
        <p:txBody>
          <a:bodyPr/>
          <a:lstStyle/>
          <a:p>
            <a:r>
              <a:rPr lang="en-GB" sz="2800" dirty="0" smtClean="0">
                <a:solidFill>
                  <a:schemeClr val="accent4"/>
                </a:solidFill>
              </a:rPr>
              <a:t>3. TODAY</a:t>
            </a:r>
            <a:endParaRPr lang="en-GB" sz="2800" dirty="0">
              <a:solidFill>
                <a:schemeClr val="accent4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8CD106C5-72D0-4A6A-B795-619B58D439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801" y="1117961"/>
            <a:ext cx="8263493" cy="4967153"/>
          </a:xfrm>
        </p:spPr>
        <p:txBody>
          <a:bodyPr/>
          <a:lstStyle/>
          <a:p>
            <a:endParaRPr lang="en-GB" sz="2000" dirty="0" smtClean="0"/>
          </a:p>
          <a:p>
            <a:pPr>
              <a:spcBef>
                <a:spcPts val="0"/>
              </a:spcBef>
            </a:pPr>
            <a:r>
              <a:rPr lang="en-GB" sz="2000" dirty="0" smtClean="0"/>
              <a:t>Codes </a:t>
            </a:r>
            <a:r>
              <a:rPr lang="en-GB" sz="2000" dirty="0"/>
              <a:t>for specific </a:t>
            </a:r>
            <a:r>
              <a:rPr lang="en-GB" sz="2000" dirty="0" smtClean="0"/>
              <a:t>behaviours:</a:t>
            </a:r>
          </a:p>
          <a:p>
            <a:pPr>
              <a:spcBef>
                <a:spcPts val="0"/>
              </a:spcBef>
            </a:pPr>
            <a:endParaRPr lang="en-GB" sz="2000" dirty="0" smtClean="0"/>
          </a:p>
          <a:p>
            <a:pPr marL="800089" lvl="1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/>
              <a:t>Whistleblowing and </a:t>
            </a:r>
            <a:r>
              <a:rPr lang="en-GB" sz="2000" dirty="0" smtClean="0"/>
              <a:t>confidentiality</a:t>
            </a:r>
            <a:r>
              <a:rPr lang="en-GB" sz="2000" dirty="0"/>
              <a:t>	</a:t>
            </a:r>
            <a:r>
              <a:rPr lang="en-GB" sz="2000" dirty="0" smtClean="0"/>
              <a:t>	Session </a:t>
            </a:r>
            <a:r>
              <a:rPr lang="en-GB" sz="2000" dirty="0"/>
              <a:t>A</a:t>
            </a:r>
          </a:p>
          <a:p>
            <a:pPr marL="800089" lvl="1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smtClean="0"/>
              <a:t>Bullying and harassment				Session B + C</a:t>
            </a:r>
          </a:p>
          <a:p>
            <a:pPr>
              <a:spcBef>
                <a:spcPts val="0"/>
              </a:spcBef>
            </a:pPr>
            <a:endParaRPr lang="en-GB" sz="2000" dirty="0"/>
          </a:p>
          <a:p>
            <a:pPr>
              <a:spcBef>
                <a:spcPts val="0"/>
              </a:spcBef>
            </a:pPr>
            <a:r>
              <a:rPr lang="en-GB" sz="2000" dirty="0" smtClean="0"/>
              <a:t>Process</a:t>
            </a:r>
          </a:p>
          <a:p>
            <a:pPr>
              <a:spcBef>
                <a:spcPts val="0"/>
              </a:spcBef>
            </a:pPr>
            <a:endParaRPr lang="en-GB" sz="2000" dirty="0"/>
          </a:p>
          <a:p>
            <a:pPr marL="800089" lvl="1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 smtClean="0"/>
              <a:t>Online toolkit					Session C</a:t>
            </a:r>
          </a:p>
          <a:p>
            <a:pPr>
              <a:spcBef>
                <a:spcPts val="0"/>
              </a:spcBef>
            </a:pPr>
            <a:endParaRPr lang="en-GB" sz="2000" dirty="0"/>
          </a:p>
          <a:p>
            <a:pPr>
              <a:spcBef>
                <a:spcPts val="0"/>
              </a:spcBef>
            </a:pPr>
            <a:r>
              <a:rPr lang="en-GB" sz="2000" dirty="0" smtClean="0"/>
              <a:t>Learning method:</a:t>
            </a:r>
          </a:p>
          <a:p>
            <a:pPr>
              <a:spcBef>
                <a:spcPts val="0"/>
              </a:spcBef>
            </a:pPr>
            <a:endParaRPr lang="en-GB" sz="2000" dirty="0" smtClean="0"/>
          </a:p>
          <a:p>
            <a:pPr marL="800089" lvl="1" indent="-342900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GB" sz="2000" dirty="0" smtClean="0"/>
              <a:t>Share perspectives and take away what you find useful</a:t>
            </a:r>
          </a:p>
          <a:p>
            <a:pPr marL="800089" lvl="1" indent="-342900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GB" sz="2000" dirty="0" smtClean="0"/>
              <a:t>Presentations + hands-on scrutiny</a:t>
            </a:r>
          </a:p>
          <a:p>
            <a:pPr marL="800089" lvl="1" indent="-342900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GB" sz="2000" dirty="0"/>
              <a:t>Making connections (e.g. email sharing sheet)</a:t>
            </a:r>
          </a:p>
          <a:p>
            <a:pPr marL="800089" lvl="1" indent="-342900">
              <a:spcBef>
                <a:spcPts val="0"/>
              </a:spcBef>
              <a:buFont typeface="Courier New" panose="02070309020205020404" pitchFamily="49" charset="0"/>
              <a:buChar char="o"/>
            </a:pPr>
            <a:endParaRPr lang="en-GB" sz="2000" dirty="0" smtClean="0"/>
          </a:p>
        </p:txBody>
      </p:sp>
    </p:spTree>
    <p:extLst>
      <p:ext uri="{BB962C8B-B14F-4D97-AF65-F5344CB8AC3E}">
        <p14:creationId xmlns:p14="http://schemas.microsoft.com/office/powerpoint/2010/main" val="3150879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24C812F5-4DBB-4EBA-A2AE-F32B3AD14E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3058" y="3147043"/>
            <a:ext cx="7629942" cy="1495794"/>
          </a:xfrm>
        </p:spPr>
        <p:txBody>
          <a:bodyPr/>
          <a:lstStyle/>
          <a:p>
            <a:r>
              <a:rPr lang="en-GB" dirty="0"/>
              <a:t>SESSION </a:t>
            </a:r>
            <a:r>
              <a:rPr lang="en-GB" dirty="0" smtClean="0"/>
              <a:t>A:</a:t>
            </a:r>
            <a:br>
              <a:rPr lang="en-GB" dirty="0" smtClean="0"/>
            </a:br>
            <a:r>
              <a:rPr lang="en-GB" dirty="0" smtClean="0"/>
              <a:t>Confidentiality and whistleblowing</a:t>
            </a:r>
            <a:endParaRPr lang="en-GB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6338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5132" y="929571"/>
            <a:ext cx="7886700" cy="1325563"/>
          </a:xfrm>
        </p:spPr>
        <p:txBody>
          <a:bodyPr/>
          <a:lstStyle/>
          <a:p>
            <a:r>
              <a:rPr lang="en-GB" sz="4000" dirty="0" smtClean="0">
                <a:solidFill>
                  <a:schemeClr val="accent2"/>
                </a:solidFill>
              </a:rPr>
              <a:t>Some preliminary thoughts about confidentiality and whistleblowing</a:t>
            </a:r>
            <a:endParaRPr lang="en-GB" sz="4000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558143"/>
            <a:ext cx="8199664" cy="3618820"/>
          </a:xfrm>
        </p:spPr>
        <p:txBody>
          <a:bodyPr/>
          <a:lstStyle/>
          <a:p>
            <a:r>
              <a:rPr lang="en-GB" dirty="0" smtClean="0"/>
              <a:t>Whistleblowing </a:t>
            </a:r>
            <a:r>
              <a:rPr lang="en-GB" u="sng" dirty="0" smtClean="0"/>
              <a:t>versus</a:t>
            </a:r>
            <a:r>
              <a:rPr lang="en-GB" dirty="0" smtClean="0"/>
              <a:t> confidentiality?</a:t>
            </a:r>
          </a:p>
          <a:p>
            <a:r>
              <a:rPr lang="en-GB" dirty="0" smtClean="0"/>
              <a:t>Two separate topics:</a:t>
            </a:r>
          </a:p>
          <a:p>
            <a:pPr marL="457200" lvl="1" indent="0">
              <a:buNone/>
            </a:pPr>
            <a:r>
              <a:rPr lang="en-GB" dirty="0" smtClean="0"/>
              <a:t>Individual: the </a:t>
            </a:r>
            <a:r>
              <a:rPr lang="en-GB" dirty="0" smtClean="0"/>
              <a:t>rights and wrongs of </a:t>
            </a:r>
            <a:r>
              <a:rPr lang="en-GB" dirty="0" smtClean="0"/>
              <a:t>whistleblowing</a:t>
            </a:r>
          </a:p>
          <a:p>
            <a:pPr marL="457200" lvl="1" indent="0">
              <a:buNone/>
            </a:pPr>
            <a:r>
              <a:rPr lang="en-GB" dirty="0" smtClean="0"/>
              <a:t>Institutional: effective </a:t>
            </a:r>
            <a:r>
              <a:rPr lang="en-GB" dirty="0" smtClean="0"/>
              <a:t>whistleblowing </a:t>
            </a:r>
            <a:r>
              <a:rPr lang="en-GB" dirty="0" smtClean="0"/>
              <a:t>policies</a:t>
            </a:r>
            <a:endParaRPr lang="en-GB" dirty="0" smtClean="0"/>
          </a:p>
          <a:p>
            <a:r>
              <a:rPr lang="en-GB" dirty="0" smtClean="0"/>
              <a:t>Whistleblowing vs self-righteous troublemaking?</a:t>
            </a:r>
          </a:p>
          <a:p>
            <a:r>
              <a:rPr lang="en-GB" dirty="0" smtClean="0"/>
              <a:t>NDAs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57481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="" xmlns:a16="http://schemas.microsoft.com/office/drawing/2014/main" id="{5C61FE49-8142-490B-8FC0-05E66483BD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8801" y="761442"/>
            <a:ext cx="8012249" cy="251999"/>
          </a:xfrm>
        </p:spPr>
        <p:txBody>
          <a:bodyPr/>
          <a:lstStyle/>
          <a:p>
            <a:pPr algn="ctr"/>
            <a:r>
              <a:rPr lang="en-GB" sz="2400" dirty="0" smtClean="0">
                <a:solidFill>
                  <a:schemeClr val="accent2"/>
                </a:solidFill>
              </a:rPr>
              <a:t>SESSION A: PRACTICAL</a:t>
            </a:r>
            <a:endParaRPr lang="en-GB" sz="2400" dirty="0">
              <a:solidFill>
                <a:schemeClr val="accent2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18458" y="2116548"/>
            <a:ext cx="768259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GB" sz="2000" dirty="0" smtClean="0"/>
              <a:t>Using the contents page, agree on two or three code samples per </a:t>
            </a:r>
            <a:r>
              <a:rPr lang="en-GB" sz="2000" dirty="0" smtClean="0"/>
              <a:t>table</a:t>
            </a:r>
            <a:r>
              <a:rPr lang="en-GB" sz="2000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endParaRPr lang="en-GB" sz="2000" dirty="0"/>
          </a:p>
          <a:p>
            <a:pPr marL="457200" indent="-457200">
              <a:buFont typeface="+mj-lt"/>
              <a:buAutoNum type="arabicPeriod"/>
            </a:pPr>
            <a:r>
              <a:rPr lang="en-GB" sz="2000" dirty="0" smtClean="0"/>
              <a:t>Read them and discuss the questions they raise (e.g. under ‘To consider’)</a:t>
            </a:r>
          </a:p>
          <a:p>
            <a:pPr marL="457200" indent="-457200">
              <a:buFont typeface="+mj-lt"/>
              <a:buAutoNum type="arabicPeriod"/>
            </a:pPr>
            <a:endParaRPr lang="en-GB" sz="2000" dirty="0"/>
          </a:p>
          <a:p>
            <a:pPr marL="457200" indent="-457200">
              <a:buFont typeface="+mj-lt"/>
              <a:buAutoNum type="arabicPeriod"/>
            </a:pPr>
            <a:r>
              <a:rPr lang="en-GB" sz="2000" dirty="0" smtClean="0"/>
              <a:t>Feed back to the group in the following form:</a:t>
            </a:r>
          </a:p>
          <a:p>
            <a:endParaRPr lang="en-GB" sz="2000" dirty="0" smtClean="0"/>
          </a:p>
          <a:p>
            <a:pPr algn="ctr"/>
            <a:r>
              <a:rPr lang="en-GB" sz="2000" b="1" dirty="0" smtClean="0">
                <a:solidFill>
                  <a:schemeClr val="accent2"/>
                </a:solidFill>
              </a:rPr>
              <a:t>“A good code on whistleblowing/confidentiality should…”</a:t>
            </a:r>
            <a:endParaRPr lang="en-GB" sz="2000" b="1" dirty="0" smtClean="0">
              <a:solidFill>
                <a:schemeClr val="accent2"/>
              </a:solidFill>
            </a:endParaRPr>
          </a:p>
          <a:p>
            <a:endParaRPr lang="en-GB" sz="2000" dirty="0" smtClean="0"/>
          </a:p>
        </p:txBody>
      </p:sp>
    </p:spTree>
    <p:extLst>
      <p:ext uri="{BB962C8B-B14F-4D97-AF65-F5344CB8AC3E}">
        <p14:creationId xmlns:p14="http://schemas.microsoft.com/office/powerpoint/2010/main" val="819971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24C812F5-4DBB-4EBA-A2AE-F32B3AD14E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75315" y="3179701"/>
            <a:ext cx="6497827" cy="1994392"/>
          </a:xfrm>
        </p:spPr>
        <p:txBody>
          <a:bodyPr/>
          <a:lstStyle/>
          <a:p>
            <a:r>
              <a:rPr lang="en-GB" dirty="0"/>
              <a:t>SESSION </a:t>
            </a:r>
            <a:r>
              <a:rPr lang="en-GB" dirty="0" smtClean="0"/>
              <a:t>B:</a:t>
            </a:r>
            <a:br>
              <a:rPr lang="en-GB" dirty="0" smtClean="0"/>
            </a:br>
            <a:r>
              <a:rPr lang="en-GB" dirty="0" smtClean="0"/>
              <a:t>Bullying and harassment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6972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="" xmlns:a16="http://schemas.microsoft.com/office/drawing/2014/main" id="{5C61FE49-8142-490B-8FC0-05E66483BD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8801" y="480522"/>
            <a:ext cx="8012249" cy="1201522"/>
          </a:xfrm>
        </p:spPr>
        <p:txBody>
          <a:bodyPr/>
          <a:lstStyle/>
          <a:p>
            <a:pPr algn="ctr"/>
            <a:r>
              <a:rPr lang="en-GB" sz="4000" b="0" dirty="0" smtClean="0">
                <a:solidFill>
                  <a:srgbClr val="ED2891"/>
                </a:solidFill>
                <a:ea typeface="+mj-ea"/>
                <a:cs typeface="+mj-cs"/>
              </a:rPr>
              <a:t>A preliminary thought </a:t>
            </a:r>
            <a:r>
              <a:rPr lang="en-GB" sz="4000" b="0" dirty="0">
                <a:solidFill>
                  <a:srgbClr val="ED2891"/>
                </a:solidFill>
                <a:ea typeface="+mj-ea"/>
                <a:cs typeface="+mj-cs"/>
              </a:rPr>
              <a:t>about </a:t>
            </a:r>
            <a:r>
              <a:rPr lang="en-GB" sz="4000" b="0" dirty="0" smtClean="0">
                <a:solidFill>
                  <a:srgbClr val="ED2891"/>
                </a:solidFill>
                <a:ea typeface="+mj-ea"/>
                <a:cs typeface="+mj-cs"/>
              </a:rPr>
              <a:t>bullying and harassment</a:t>
            </a:r>
            <a:endParaRPr lang="en-GB" sz="1800" dirty="0">
              <a:solidFill>
                <a:schemeClr val="accent2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002110" y="2288720"/>
            <a:ext cx="1318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Bullying</a:t>
            </a:r>
            <a:endParaRPr lang="en-GB" dirty="0"/>
          </a:p>
        </p:txBody>
      </p:sp>
      <p:sp>
        <p:nvSpPr>
          <p:cNvPr id="3" name="Oval 2"/>
          <p:cNvSpPr/>
          <p:nvPr/>
        </p:nvSpPr>
        <p:spPr>
          <a:xfrm>
            <a:off x="3592286" y="2288720"/>
            <a:ext cx="4713514" cy="25880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/>
          <p:cNvSpPr/>
          <p:nvPr/>
        </p:nvSpPr>
        <p:spPr>
          <a:xfrm>
            <a:off x="4789714" y="2587685"/>
            <a:ext cx="2318657" cy="199014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>
            <a:off x="558460" y="3398092"/>
            <a:ext cx="1601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Harassment</a:t>
            </a:r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5029200" y="3265714"/>
            <a:ext cx="18723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[protected characteristics]</a:t>
            </a:r>
            <a:endParaRPr lang="en-GB" dirty="0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3080657" y="2587685"/>
            <a:ext cx="859972" cy="307915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3" idx="3"/>
          </p:cNvCxnSpPr>
          <p:nvPr/>
        </p:nvCxnSpPr>
        <p:spPr>
          <a:xfrm flipV="1">
            <a:off x="2159522" y="3578578"/>
            <a:ext cx="2630192" cy="4180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916517" y="5384059"/>
            <a:ext cx="74845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Why the difference?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Answer: wider social justice and inclusivity?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If so, this is not reflected in the content of the codes. Should it be?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2367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="" xmlns:a16="http://schemas.microsoft.com/office/drawing/2014/main" id="{5C61FE49-8142-490B-8FC0-05E66483BD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8801" y="761442"/>
            <a:ext cx="8012249" cy="251999"/>
          </a:xfrm>
        </p:spPr>
        <p:txBody>
          <a:bodyPr/>
          <a:lstStyle/>
          <a:p>
            <a:pPr algn="ctr"/>
            <a:r>
              <a:rPr lang="en-GB" sz="2400" dirty="0" smtClean="0">
                <a:solidFill>
                  <a:schemeClr val="accent2"/>
                </a:solidFill>
              </a:rPr>
              <a:t>SESSION </a:t>
            </a:r>
            <a:r>
              <a:rPr lang="en-GB" sz="2400" dirty="0" smtClean="0">
                <a:solidFill>
                  <a:schemeClr val="accent2"/>
                </a:solidFill>
              </a:rPr>
              <a:t>B: </a:t>
            </a:r>
            <a:r>
              <a:rPr lang="en-GB" sz="2400" dirty="0" smtClean="0">
                <a:solidFill>
                  <a:schemeClr val="accent2"/>
                </a:solidFill>
              </a:rPr>
              <a:t>PRACTICAL</a:t>
            </a:r>
            <a:endParaRPr lang="en-GB" sz="2400" dirty="0">
              <a:solidFill>
                <a:schemeClr val="accent2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18458" y="2116548"/>
            <a:ext cx="768259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GB" sz="2000" dirty="0" smtClean="0"/>
              <a:t>Using the contents page, agree on two or three code samples per </a:t>
            </a:r>
            <a:r>
              <a:rPr lang="en-GB" sz="2000" dirty="0" smtClean="0"/>
              <a:t>table</a:t>
            </a:r>
            <a:r>
              <a:rPr lang="en-GB" sz="2000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endParaRPr lang="en-GB" sz="2000" dirty="0"/>
          </a:p>
          <a:p>
            <a:pPr marL="457200" indent="-457200">
              <a:buFont typeface="+mj-lt"/>
              <a:buAutoNum type="arabicPeriod"/>
            </a:pPr>
            <a:r>
              <a:rPr lang="en-GB" sz="2000" dirty="0" smtClean="0"/>
              <a:t>Read them and discuss the questions they raise (e.g. under ‘To consider’)</a:t>
            </a:r>
          </a:p>
          <a:p>
            <a:pPr marL="457200" indent="-457200">
              <a:buFont typeface="+mj-lt"/>
              <a:buAutoNum type="arabicPeriod"/>
            </a:pPr>
            <a:endParaRPr lang="en-GB" sz="2000" dirty="0"/>
          </a:p>
          <a:p>
            <a:pPr marL="457200" indent="-457200">
              <a:buFont typeface="+mj-lt"/>
              <a:buAutoNum type="arabicPeriod"/>
            </a:pPr>
            <a:r>
              <a:rPr lang="en-GB" sz="2000" dirty="0" smtClean="0"/>
              <a:t>Feed back to the group in the following form:</a:t>
            </a:r>
          </a:p>
          <a:p>
            <a:endParaRPr lang="en-GB" sz="2000" dirty="0" smtClean="0"/>
          </a:p>
          <a:p>
            <a:pPr algn="ctr"/>
            <a:r>
              <a:rPr lang="en-GB" sz="2000" b="1" dirty="0" smtClean="0">
                <a:solidFill>
                  <a:schemeClr val="accent2"/>
                </a:solidFill>
              </a:rPr>
              <a:t>“A good code on </a:t>
            </a:r>
            <a:r>
              <a:rPr lang="en-GB" sz="2000" b="1" u="sng" dirty="0" smtClean="0">
                <a:solidFill>
                  <a:schemeClr val="accent2"/>
                </a:solidFill>
              </a:rPr>
              <a:t>bullying/harassment</a:t>
            </a:r>
            <a:r>
              <a:rPr lang="en-GB" sz="2000" b="1" dirty="0" smtClean="0">
                <a:solidFill>
                  <a:schemeClr val="accent2"/>
                </a:solidFill>
              </a:rPr>
              <a:t> should…”</a:t>
            </a:r>
            <a:endParaRPr lang="en-GB" sz="2000" b="1" dirty="0" smtClean="0">
              <a:solidFill>
                <a:schemeClr val="accent2"/>
              </a:solidFill>
            </a:endParaRPr>
          </a:p>
          <a:p>
            <a:endParaRPr lang="en-GB" sz="2000" dirty="0" smtClean="0"/>
          </a:p>
        </p:txBody>
      </p:sp>
    </p:spTree>
    <p:extLst>
      <p:ext uri="{BB962C8B-B14F-4D97-AF65-F5344CB8AC3E}">
        <p14:creationId xmlns:p14="http://schemas.microsoft.com/office/powerpoint/2010/main" val="3899134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24C812F5-4DBB-4EBA-A2AE-F32B3AD14E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75316" y="3179701"/>
            <a:ext cx="5400000" cy="997196"/>
          </a:xfrm>
        </p:spPr>
        <p:txBody>
          <a:bodyPr/>
          <a:lstStyle/>
          <a:p>
            <a:r>
              <a:rPr lang="en-GB" dirty="0"/>
              <a:t>SESSION </a:t>
            </a:r>
            <a:r>
              <a:rPr lang="en-GB" dirty="0" smtClean="0"/>
              <a:t>C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5" name="Subtitle 4">
            <a:extLst>
              <a:ext uri="{FF2B5EF4-FFF2-40B4-BE49-F238E27FC236}">
                <a16:creationId xmlns="" xmlns:a16="http://schemas.microsoft.com/office/drawing/2014/main" id="{F45BB712-C9BE-4140-8553-E8EE675EB8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75317" y="4558167"/>
            <a:ext cx="5888226" cy="997196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GB" sz="2400" dirty="0" smtClean="0"/>
              <a:t>Bullying and harassment (continued)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400" dirty="0" smtClean="0"/>
              <a:t>Online codes of ethics toolkit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400" dirty="0" smtClean="0"/>
              <a:t>Final thoughts + f</a:t>
            </a:r>
            <a:r>
              <a:rPr lang="en-GB" sz="2400" dirty="0" smtClean="0"/>
              <a:t>eedback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309623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75316" y="3179701"/>
            <a:ext cx="5964427" cy="997196"/>
          </a:xfrm>
        </p:spPr>
        <p:txBody>
          <a:bodyPr/>
          <a:lstStyle/>
          <a:p>
            <a:r>
              <a:rPr lang="en-GB" dirty="0" smtClean="0"/>
              <a:t>A Codes of Ethics Toolkit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75317" y="4186692"/>
            <a:ext cx="5400000" cy="747897"/>
          </a:xfrm>
        </p:spPr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6496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="" xmlns:a16="http://schemas.microsoft.com/office/drawing/2014/main" id="{5C61FE49-8142-490B-8FC0-05E66483BD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9225" y="728165"/>
            <a:ext cx="8012249" cy="570647"/>
          </a:xfrm>
        </p:spPr>
        <p:txBody>
          <a:bodyPr/>
          <a:lstStyle/>
          <a:p>
            <a:pPr algn="ctr"/>
            <a:r>
              <a:rPr lang="en-GB" sz="2400" dirty="0" smtClean="0">
                <a:solidFill>
                  <a:schemeClr val="accent4"/>
                </a:solidFill>
              </a:rPr>
              <a:t>WHAT AND WHY?</a:t>
            </a:r>
            <a:endParaRPr lang="en-GB" sz="2400" dirty="0">
              <a:solidFill>
                <a:schemeClr val="accent4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99225" y="1614342"/>
            <a:ext cx="801224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For:</a:t>
            </a:r>
          </a:p>
          <a:p>
            <a:r>
              <a:rPr lang="en-GB" sz="2000" dirty="0" smtClean="0"/>
              <a:t>Individuals who (think they) need to produce or review or implement a code of ethics on behalf of an organization</a:t>
            </a:r>
            <a:endParaRPr lang="en-GB" sz="20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699225" y="3535478"/>
            <a:ext cx="2980953" cy="2554545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endParaRPr lang="en-GB" sz="2000" b="1" dirty="0" smtClean="0">
              <a:solidFill>
                <a:schemeClr val="bg1"/>
              </a:solidFill>
            </a:endParaRPr>
          </a:p>
          <a:p>
            <a:r>
              <a:rPr lang="en-GB" sz="2000" b="1" dirty="0" smtClean="0">
                <a:solidFill>
                  <a:schemeClr val="bg1"/>
                </a:solidFill>
              </a:rPr>
              <a:t>“I don’t really know what a code of ethics/conduct is, or if we even need one, let alone what it would look like”</a:t>
            </a:r>
          </a:p>
          <a:p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30522" y="3535478"/>
            <a:ext cx="2980952" cy="2600712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chemeClr val="bg1"/>
                </a:solidFill>
              </a:rPr>
              <a:t>“I have a fair sense of:</a:t>
            </a:r>
          </a:p>
          <a:p>
            <a:endParaRPr lang="en-GB" sz="900" b="1" dirty="0" smtClean="0">
              <a:solidFill>
                <a:schemeClr val="bg1"/>
              </a:solidFill>
            </a:endParaRP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en-GB" sz="2000" b="1" dirty="0" smtClean="0">
                <a:solidFill>
                  <a:schemeClr val="bg1"/>
                </a:solidFill>
              </a:rPr>
              <a:t>the questions I need to ask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en-GB" sz="2000" b="1" dirty="0" smtClean="0">
                <a:solidFill>
                  <a:schemeClr val="bg1"/>
                </a:solidFill>
              </a:rPr>
              <a:t>what hangs on how I answer them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en-GB" sz="2000" b="1" dirty="0" smtClean="0">
                <a:solidFill>
                  <a:schemeClr val="bg1"/>
                </a:solidFill>
              </a:rPr>
              <a:t>How to set about answering them”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endParaRPr lang="en-GB" sz="1400" b="1" dirty="0">
              <a:solidFill>
                <a:schemeClr val="bg1"/>
              </a:solidFill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3680179" y="4564394"/>
            <a:ext cx="2050343" cy="496711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773237" y="3119979"/>
            <a:ext cx="11433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From:</a:t>
            </a:r>
            <a:endParaRPr lang="en-GB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636808" y="3119979"/>
            <a:ext cx="8579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To: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2694003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="" xmlns:a16="http://schemas.microsoft.com/office/drawing/2014/main" id="{5C61FE49-8142-490B-8FC0-05E66483BD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8801" y="761442"/>
            <a:ext cx="8012249" cy="570647"/>
          </a:xfrm>
        </p:spPr>
        <p:txBody>
          <a:bodyPr/>
          <a:lstStyle/>
          <a:p>
            <a:pPr algn="ctr"/>
            <a:r>
              <a:rPr lang="en-GB" sz="1800" dirty="0" smtClean="0">
                <a:solidFill>
                  <a:schemeClr val="accent4"/>
                </a:solidFill>
              </a:rPr>
              <a:t>HOW SHOULD WE STRUCTURE THIS?</a:t>
            </a:r>
            <a:endParaRPr lang="en-GB" sz="1800" dirty="0">
              <a:solidFill>
                <a:schemeClr val="accent4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022" y="1496763"/>
            <a:ext cx="5759245" cy="478429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028267" y="1833354"/>
            <a:ext cx="2856089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GB" b="1" dirty="0" smtClean="0"/>
              <a:t>Landing page </a:t>
            </a:r>
            <a:r>
              <a:rPr lang="en-GB" dirty="0" smtClean="0"/>
              <a:t>(purpose </a:t>
            </a:r>
            <a:r>
              <a:rPr lang="en-GB" dirty="0"/>
              <a:t>and </a:t>
            </a:r>
            <a:r>
              <a:rPr lang="en-GB" dirty="0" smtClean="0"/>
              <a:t>structure; how to use)</a:t>
            </a:r>
            <a:endParaRPr lang="en-GB" dirty="0"/>
          </a:p>
          <a:p>
            <a:pPr>
              <a:spcAft>
                <a:spcPts val="1200"/>
              </a:spcAft>
            </a:pPr>
            <a:r>
              <a:rPr lang="en-GB" dirty="0" smtClean="0"/>
              <a:t>A </a:t>
            </a:r>
            <a:r>
              <a:rPr lang="en-GB" b="1" dirty="0"/>
              <a:t>process </a:t>
            </a:r>
            <a:r>
              <a:rPr lang="en-GB" b="1" dirty="0" smtClean="0"/>
              <a:t>segment, </a:t>
            </a:r>
            <a:r>
              <a:rPr lang="en-GB" dirty="0" smtClean="0"/>
              <a:t>about producing </a:t>
            </a:r>
            <a:r>
              <a:rPr lang="en-GB" dirty="0"/>
              <a:t>and maintaining </a:t>
            </a:r>
            <a:r>
              <a:rPr lang="en-GB" dirty="0" smtClean="0"/>
              <a:t>a code?</a:t>
            </a:r>
            <a:endParaRPr lang="en-GB" dirty="0"/>
          </a:p>
          <a:p>
            <a:pPr>
              <a:spcAft>
                <a:spcPts val="1200"/>
              </a:spcAft>
            </a:pPr>
            <a:r>
              <a:rPr lang="en-GB" b="1" dirty="0" smtClean="0"/>
              <a:t>Database of examples </a:t>
            </a:r>
            <a:r>
              <a:rPr lang="en-GB" dirty="0" smtClean="0"/>
              <a:t>(with searchable metadata)</a:t>
            </a:r>
          </a:p>
          <a:p>
            <a:pPr>
              <a:spcAft>
                <a:spcPts val="1200"/>
              </a:spcAft>
            </a:pPr>
            <a:r>
              <a:rPr lang="en-GB" b="1" dirty="0" smtClean="0"/>
              <a:t>Other resources </a:t>
            </a:r>
            <a:r>
              <a:rPr lang="en-GB" dirty="0"/>
              <a:t>(e.g. a special discussion of whistleblowing)</a:t>
            </a:r>
          </a:p>
          <a:p>
            <a:pPr>
              <a:spcAft>
                <a:spcPts val="1200"/>
              </a:spcAft>
            </a:pPr>
            <a:r>
              <a:rPr lang="en-GB" b="1" dirty="0" smtClean="0"/>
              <a:t>Feedback</a:t>
            </a:r>
            <a:r>
              <a:rPr lang="en-GB" dirty="0" smtClean="0"/>
              <a:t> mechanism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51918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="" xmlns:a16="http://schemas.microsoft.com/office/drawing/2014/main" id="{5C61FE49-8142-490B-8FC0-05E66483BD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8801" y="761442"/>
            <a:ext cx="8012249" cy="570647"/>
          </a:xfrm>
        </p:spPr>
        <p:txBody>
          <a:bodyPr/>
          <a:lstStyle/>
          <a:p>
            <a:pPr algn="ctr"/>
            <a:r>
              <a:rPr lang="en-GB" sz="1800" dirty="0" smtClean="0">
                <a:solidFill>
                  <a:schemeClr val="accent4"/>
                </a:solidFill>
              </a:rPr>
              <a:t>The FUNCTION stage…</a:t>
            </a:r>
            <a:endParaRPr lang="en-GB" sz="1800" dirty="0">
              <a:solidFill>
                <a:schemeClr val="accent4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8801" y="1923665"/>
            <a:ext cx="4171909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GB" sz="2000" b="1" dirty="0" smtClean="0"/>
              <a:t>Nature of the organization </a:t>
            </a:r>
            <a:r>
              <a:rPr lang="en-GB" sz="2000" dirty="0" smtClean="0"/>
              <a:t>(charity, professional association, public body, limited company, regulatory body,…)</a:t>
            </a:r>
            <a:endParaRPr lang="en-GB" sz="2000" dirty="0"/>
          </a:p>
          <a:p>
            <a:pPr>
              <a:spcAft>
                <a:spcPts val="1200"/>
              </a:spcAft>
            </a:pPr>
            <a:r>
              <a:rPr lang="en-GB" sz="2000" b="1" dirty="0" smtClean="0"/>
              <a:t>What need is it addressing? </a:t>
            </a:r>
            <a:r>
              <a:rPr lang="en-GB" sz="2000" dirty="0" smtClean="0"/>
              <a:t>(Legal requirement, work culture, ethics of a professional sphere?)</a:t>
            </a:r>
          </a:p>
          <a:p>
            <a:pPr>
              <a:spcAft>
                <a:spcPts val="1200"/>
              </a:spcAft>
            </a:pPr>
            <a:r>
              <a:rPr lang="en-GB" sz="2000" b="1" dirty="0" smtClean="0"/>
              <a:t>Minimal threshold or aspirational? </a:t>
            </a:r>
            <a:r>
              <a:rPr lang="en-GB" sz="2000" dirty="0" smtClean="0"/>
              <a:t>(Relates to embedding)</a:t>
            </a:r>
          </a:p>
          <a:p>
            <a:pPr>
              <a:spcAft>
                <a:spcPts val="1200"/>
              </a:spcAft>
            </a:pPr>
            <a:r>
              <a:rPr lang="en-GB" sz="2000" b="1" dirty="0" smtClean="0"/>
              <a:t>Inward or outward looking? </a:t>
            </a:r>
            <a:r>
              <a:rPr lang="en-GB" sz="2000" dirty="0" smtClean="0"/>
              <a:t>(E.g. Publicising standards vs. practitioners clarifying their own standards)</a:t>
            </a:r>
            <a:endParaRPr lang="en-GB" sz="2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2297" y="2528711"/>
            <a:ext cx="4107356" cy="2692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136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24C812F5-4DBB-4EBA-A2AE-F32B3AD14E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75316" y="3179701"/>
            <a:ext cx="5400000" cy="997196"/>
          </a:xfrm>
        </p:spPr>
        <p:txBody>
          <a:bodyPr/>
          <a:lstStyle/>
          <a:p>
            <a:r>
              <a:rPr lang="en-GB" dirty="0" smtClean="0"/>
              <a:t>REVIEW OF THE DAY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775317" y="4186692"/>
            <a:ext cx="5400000" cy="1246495"/>
          </a:xfrm>
        </p:spPr>
        <p:txBody>
          <a:bodyPr/>
          <a:lstStyle/>
          <a:p>
            <a:r>
              <a:rPr lang="en-GB" dirty="0" smtClean="0"/>
              <a:t>Suggestions for the toolkit</a:t>
            </a:r>
          </a:p>
          <a:p>
            <a:endParaRPr lang="en-GB" dirty="0" smtClean="0"/>
          </a:p>
          <a:p>
            <a:r>
              <a:rPr lang="en-GB" dirty="0" smtClean="0"/>
              <a:t>Thoughts about: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Bullying and harassment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Whistleblowing and confidentiality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5216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C5D8A04-935C-4320-8757-9C02B0901F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5861" y="3179701"/>
            <a:ext cx="7920773" cy="997196"/>
          </a:xfrm>
        </p:spPr>
        <p:txBody>
          <a:bodyPr/>
          <a:lstStyle/>
          <a:p>
            <a:pPr algn="ctr"/>
            <a:r>
              <a:rPr lang="en-GB" dirty="0"/>
              <a:t>THANK </a:t>
            </a:r>
            <a:r>
              <a:rPr lang="en-GB" dirty="0" smtClean="0"/>
              <a:t>YOU FOR YOUR PARTICIPATION TODAY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620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U Title">
  <a:themeElements>
    <a:clrScheme name="OU Colou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E4B9B"/>
      </a:accent1>
      <a:accent2>
        <a:srgbClr val="ED2891"/>
      </a:accent2>
      <a:accent3>
        <a:srgbClr val="00B7B2"/>
      </a:accent3>
      <a:accent4>
        <a:srgbClr val="F26522"/>
      </a:accent4>
      <a:accent5>
        <a:srgbClr val="FFD400"/>
      </a:accent5>
      <a:accent6>
        <a:srgbClr val="716FB3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U_Presentation_Template_CLASSIC_UK.pptx" id="{9562D522-EB00-4448-BC42-7CB7B985618B}" vid="{49F4B1CE-738F-4650-BFBC-09418E76F449}"/>
    </a:ext>
  </a:extLst>
</a:theme>
</file>

<file path=ppt/theme/theme2.xml><?xml version="1.0" encoding="utf-8"?>
<a:theme xmlns:a="http://schemas.openxmlformats.org/drawingml/2006/main" name="OU Section">
  <a:themeElements>
    <a:clrScheme name="OU Colou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E4B9B"/>
      </a:accent1>
      <a:accent2>
        <a:srgbClr val="ED2891"/>
      </a:accent2>
      <a:accent3>
        <a:srgbClr val="00B7B2"/>
      </a:accent3>
      <a:accent4>
        <a:srgbClr val="F26522"/>
      </a:accent4>
      <a:accent5>
        <a:srgbClr val="FFD400"/>
      </a:accent5>
      <a:accent6>
        <a:srgbClr val="716FB3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U_Presentation_Template_CLASSIC_UK.pptx" id="{9562D522-EB00-4448-BC42-7CB7B985618B}" vid="{74702F3D-C17C-4920-9B8C-63BC0B0ADEC0}"/>
    </a:ext>
  </a:extLst>
</a:theme>
</file>

<file path=ppt/theme/theme3.xml><?xml version="1.0" encoding="utf-8"?>
<a:theme xmlns:a="http://schemas.openxmlformats.org/drawingml/2006/main" name="OU Layouts">
  <a:themeElements>
    <a:clrScheme name="OU Colou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E4B9B"/>
      </a:accent1>
      <a:accent2>
        <a:srgbClr val="ED2891"/>
      </a:accent2>
      <a:accent3>
        <a:srgbClr val="00B7B2"/>
      </a:accent3>
      <a:accent4>
        <a:srgbClr val="F26522"/>
      </a:accent4>
      <a:accent5>
        <a:srgbClr val="FFD400"/>
      </a:accent5>
      <a:accent6>
        <a:srgbClr val="716FB3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U_Presentation_Template_CLASSIC_UK.pptx" id="{9562D522-EB00-4448-BC42-7CB7B985618B}" vid="{9AD4FD3A-6B71-4044-8808-A6E3A5B7173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England_Template</Template>
  <TotalTime>11106</TotalTime>
  <Words>656</Words>
  <Application>Microsoft Office PowerPoint</Application>
  <PresentationFormat>On-screen Show (4:3)</PresentationFormat>
  <Paragraphs>116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Courier New</vt:lpstr>
      <vt:lpstr>OU Title</vt:lpstr>
      <vt:lpstr>OU Section</vt:lpstr>
      <vt:lpstr>OU Layouts</vt:lpstr>
      <vt:lpstr>CODES OF ETHICS DAY 2019</vt:lpstr>
      <vt:lpstr>ORGANIZERS’ INTRODUCTION</vt:lpstr>
      <vt:lpstr>PowerPoint Presentation</vt:lpstr>
      <vt:lpstr>PowerPoint Presentation</vt:lpstr>
      <vt:lpstr>PowerPoint Presentation</vt:lpstr>
      <vt:lpstr>SESSION A: Confidentiality and whistleblowing</vt:lpstr>
      <vt:lpstr>Some preliminary thoughts about confidentiality and whistleblowing</vt:lpstr>
      <vt:lpstr>PowerPoint Presentation</vt:lpstr>
      <vt:lpstr>SESSION B: Bullying and harassment </vt:lpstr>
      <vt:lpstr>PowerPoint Presentation</vt:lpstr>
      <vt:lpstr>PowerPoint Presentation</vt:lpstr>
      <vt:lpstr>SESSION C </vt:lpstr>
      <vt:lpstr>A Codes of Ethics Toolkit</vt:lpstr>
      <vt:lpstr>PowerPoint Presentation</vt:lpstr>
      <vt:lpstr>PowerPoint Presentation</vt:lpstr>
      <vt:lpstr>PowerPoint Presentation</vt:lpstr>
      <vt:lpstr>REVIEW OF THE DAY </vt:lpstr>
      <vt:lpstr>THANK YOU FOR YOUR PARTICIPATION TODAY</vt:lpstr>
    </vt:vector>
  </TitlesOfParts>
  <Company>The Open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CODES OF CONDUCT DAY 2018</dc:title>
  <dc:creator>Alex.Barber</dc:creator>
  <cp:lastModifiedBy>Alex.Barber</cp:lastModifiedBy>
  <cp:revision>127</cp:revision>
  <dcterms:created xsi:type="dcterms:W3CDTF">2018-01-23T14:10:29Z</dcterms:created>
  <dcterms:modified xsi:type="dcterms:W3CDTF">2019-05-14T07:41:18Z</dcterms:modified>
</cp:coreProperties>
</file>